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4" r:id="rId2"/>
    <p:sldId id="266" r:id="rId3"/>
    <p:sldId id="723" r:id="rId4"/>
    <p:sldId id="730" r:id="rId5"/>
    <p:sldId id="731" r:id="rId6"/>
    <p:sldId id="734" r:id="rId7"/>
    <p:sldId id="735" r:id="rId8"/>
    <p:sldId id="736" r:id="rId9"/>
    <p:sldId id="620" r:id="rId10"/>
    <p:sldId id="268" r:id="rId11"/>
    <p:sldId id="738" r:id="rId12"/>
    <p:sldId id="611" r:id="rId13"/>
    <p:sldId id="622" r:id="rId14"/>
    <p:sldId id="741" r:id="rId15"/>
    <p:sldId id="742" r:id="rId16"/>
    <p:sldId id="739" r:id="rId17"/>
    <p:sldId id="753" r:id="rId18"/>
    <p:sldId id="740" r:id="rId19"/>
    <p:sldId id="754" r:id="rId20"/>
    <p:sldId id="752" r:id="rId21"/>
    <p:sldId id="743" r:id="rId22"/>
    <p:sldId id="744" r:id="rId23"/>
    <p:sldId id="286" r:id="rId24"/>
    <p:sldId id="285" r:id="rId25"/>
    <p:sldId id="265" r:id="rId26"/>
    <p:sldId id="747" r:id="rId27"/>
    <p:sldId id="745" r:id="rId28"/>
    <p:sldId id="277" r:id="rId29"/>
    <p:sldId id="291" r:id="rId30"/>
    <p:sldId id="748" r:id="rId31"/>
    <p:sldId id="295" r:id="rId32"/>
    <p:sldId id="749" r:id="rId33"/>
    <p:sldId id="292" r:id="rId34"/>
    <p:sldId id="750" r:id="rId35"/>
    <p:sldId id="294" r:id="rId36"/>
    <p:sldId id="273" r:id="rId37"/>
    <p:sldId id="746" r:id="rId38"/>
    <p:sldId id="751" r:id="rId39"/>
    <p:sldId id="267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2BAEDC-A1DB-46A3-AA48-DCDF4FE8691F}" v="156" dt="2024-11-13T13:54:50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1894" autoAdjust="0"/>
  </p:normalViewPr>
  <p:slideViewPr>
    <p:cSldViewPr snapToGrid="0">
      <p:cViewPr>
        <p:scale>
          <a:sx n="80" d="100"/>
          <a:sy n="80" d="100"/>
        </p:scale>
        <p:origin x="710" y="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-2866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tefanová Eliška" userId="b347206d-a7f5-4911-b908-62e81c4d1e38" providerId="ADAL" clId="{FA2BAEDC-A1DB-46A3-AA48-DCDF4FE8691F}"/>
    <pc:docChg chg="undo custSel addSld delSld modSld sldOrd">
      <pc:chgData name="Štefanová Eliška" userId="b347206d-a7f5-4911-b908-62e81c4d1e38" providerId="ADAL" clId="{FA2BAEDC-A1DB-46A3-AA48-DCDF4FE8691F}" dt="2024-11-13T18:32:17.220" v="2640" actId="20577"/>
      <pc:docMkLst>
        <pc:docMk/>
      </pc:docMkLst>
      <pc:sldChg chg="delSp modSp mod">
        <pc:chgData name="Štefanová Eliška" userId="b347206d-a7f5-4911-b908-62e81c4d1e38" providerId="ADAL" clId="{FA2BAEDC-A1DB-46A3-AA48-DCDF4FE8691F}" dt="2024-11-13T08:09:16.645" v="987" actId="20577"/>
        <pc:sldMkLst>
          <pc:docMk/>
          <pc:sldMk cId="1419250263" sldId="264"/>
        </pc:sldMkLst>
        <pc:spChg chg="mod">
          <ac:chgData name="Štefanová Eliška" userId="b347206d-a7f5-4911-b908-62e81c4d1e38" providerId="ADAL" clId="{FA2BAEDC-A1DB-46A3-AA48-DCDF4FE8691F}" dt="2024-11-13T08:09:16.645" v="987" actId="20577"/>
          <ac:spMkLst>
            <pc:docMk/>
            <pc:sldMk cId="1419250263" sldId="264"/>
            <ac:spMk id="7" creationId="{00000000-0000-0000-0000-000000000000}"/>
          </ac:spMkLst>
        </pc:spChg>
        <pc:spChg chg="del">
          <ac:chgData name="Štefanová Eliška" userId="b347206d-a7f5-4911-b908-62e81c4d1e38" providerId="ADAL" clId="{FA2BAEDC-A1DB-46A3-AA48-DCDF4FE8691F}" dt="2024-11-09T14:53:10.569" v="62" actId="478"/>
          <ac:spMkLst>
            <pc:docMk/>
            <pc:sldMk cId="1419250263" sldId="264"/>
            <ac:spMk id="8" creationId="{00000000-0000-0000-0000-000000000000}"/>
          </ac:spMkLst>
        </pc:spChg>
      </pc:sldChg>
      <pc:sldChg chg="delSp modSp add del mod">
        <pc:chgData name="Štefanová Eliška" userId="b347206d-a7f5-4911-b908-62e81c4d1e38" providerId="ADAL" clId="{FA2BAEDC-A1DB-46A3-AA48-DCDF4FE8691F}" dt="2024-11-13T11:38:35.023" v="2058"/>
        <pc:sldMkLst>
          <pc:docMk/>
          <pc:sldMk cId="3770571078" sldId="265"/>
        </pc:sldMkLst>
        <pc:spChg chg="mod">
          <ac:chgData name="Štefanová Eliška" userId="b347206d-a7f5-4911-b908-62e81c4d1e38" providerId="ADAL" clId="{FA2BAEDC-A1DB-46A3-AA48-DCDF4FE8691F}" dt="2024-11-09T14:51:11.113" v="4" actId="20577"/>
          <ac:spMkLst>
            <pc:docMk/>
            <pc:sldMk cId="3770571078" sldId="265"/>
            <ac:spMk id="21" creationId="{00000000-0000-0000-0000-000000000000}"/>
          </ac:spMkLst>
        </pc:spChg>
        <pc:spChg chg="mod">
          <ac:chgData name="Štefanová Eliška" userId="b347206d-a7f5-4911-b908-62e81c4d1e38" providerId="ADAL" clId="{FA2BAEDC-A1DB-46A3-AA48-DCDF4FE8691F}" dt="2024-11-09T14:51:30.349" v="9" actId="14100"/>
          <ac:spMkLst>
            <pc:docMk/>
            <pc:sldMk cId="3770571078" sldId="265"/>
            <ac:spMk id="22" creationId="{00000000-0000-0000-0000-000000000000}"/>
          </ac:spMkLst>
        </pc:spChg>
        <pc:spChg chg="del">
          <ac:chgData name="Štefanová Eliška" userId="b347206d-a7f5-4911-b908-62e81c4d1e38" providerId="ADAL" clId="{FA2BAEDC-A1DB-46A3-AA48-DCDF4FE8691F}" dt="2024-11-09T14:51:18.758" v="6" actId="478"/>
          <ac:spMkLst>
            <pc:docMk/>
            <pc:sldMk cId="3770571078" sldId="265"/>
            <ac:spMk id="23" creationId="{00000000-0000-0000-0000-000000000000}"/>
          </ac:spMkLst>
        </pc:spChg>
        <pc:spChg chg="mod">
          <ac:chgData name="Štefanová Eliška" userId="b347206d-a7f5-4911-b908-62e81c4d1e38" providerId="ADAL" clId="{FA2BAEDC-A1DB-46A3-AA48-DCDF4FE8691F}" dt="2024-11-09T14:52:45.493" v="53"/>
          <ac:spMkLst>
            <pc:docMk/>
            <pc:sldMk cId="3770571078" sldId="265"/>
            <ac:spMk id="24" creationId="{00000000-0000-0000-0000-000000000000}"/>
          </ac:spMkLst>
        </pc:spChg>
        <pc:spChg chg="del">
          <ac:chgData name="Štefanová Eliška" userId="b347206d-a7f5-4911-b908-62e81c4d1e38" providerId="ADAL" clId="{FA2BAEDC-A1DB-46A3-AA48-DCDF4FE8691F}" dt="2024-11-09T14:51:24.503" v="8" actId="478"/>
          <ac:spMkLst>
            <pc:docMk/>
            <pc:sldMk cId="3770571078" sldId="265"/>
            <ac:spMk id="25" creationId="{00000000-0000-0000-0000-000000000000}"/>
          </ac:spMkLst>
        </pc:spChg>
        <pc:spChg chg="del">
          <ac:chgData name="Štefanová Eliška" userId="b347206d-a7f5-4911-b908-62e81c4d1e38" providerId="ADAL" clId="{FA2BAEDC-A1DB-46A3-AA48-DCDF4FE8691F}" dt="2024-11-09T14:51:17.743" v="5" actId="478"/>
          <ac:spMkLst>
            <pc:docMk/>
            <pc:sldMk cId="3770571078" sldId="265"/>
            <ac:spMk id="26" creationId="{00000000-0000-0000-0000-000000000000}"/>
          </ac:spMkLst>
        </pc:spChg>
      </pc:sldChg>
      <pc:sldChg chg="addSp modSp new mod ord">
        <pc:chgData name="Štefanová Eliška" userId="b347206d-a7f5-4911-b908-62e81c4d1e38" providerId="ADAL" clId="{FA2BAEDC-A1DB-46A3-AA48-DCDF4FE8691F}" dt="2024-11-13T17:50:32.631" v="2587" actId="14100"/>
        <pc:sldMkLst>
          <pc:docMk/>
          <pc:sldMk cId="3432451052" sldId="266"/>
        </pc:sldMkLst>
        <pc:spChg chg="mod">
          <ac:chgData name="Štefanová Eliška" userId="b347206d-a7f5-4911-b908-62e81c4d1e38" providerId="ADAL" clId="{FA2BAEDC-A1DB-46A3-AA48-DCDF4FE8691F}" dt="2024-11-09T14:52:53.587" v="59" actId="20577"/>
          <ac:spMkLst>
            <pc:docMk/>
            <pc:sldMk cId="3432451052" sldId="266"/>
            <ac:spMk id="2" creationId="{872BB7EE-7B07-598C-1F46-DA5AA643774C}"/>
          </ac:spMkLst>
        </pc:spChg>
        <pc:spChg chg="mod">
          <ac:chgData name="Štefanová Eliška" userId="b347206d-a7f5-4911-b908-62e81c4d1e38" providerId="ADAL" clId="{FA2BAEDC-A1DB-46A3-AA48-DCDF4FE8691F}" dt="2024-11-13T17:50:32.631" v="2587" actId="14100"/>
          <ac:spMkLst>
            <pc:docMk/>
            <pc:sldMk cId="3432451052" sldId="266"/>
            <ac:spMk id="3" creationId="{81220B8E-F25C-CD75-C27A-2E5D6DEB128B}"/>
          </ac:spMkLst>
        </pc:spChg>
        <pc:spChg chg="mod">
          <ac:chgData name="Štefanová Eliška" userId="b347206d-a7f5-4911-b908-62e81c4d1e38" providerId="ADAL" clId="{FA2BAEDC-A1DB-46A3-AA48-DCDF4FE8691F}" dt="2024-11-09T14:52:49.039" v="54"/>
          <ac:spMkLst>
            <pc:docMk/>
            <pc:sldMk cId="3432451052" sldId="266"/>
            <ac:spMk id="6" creationId="{55CE3D9E-4790-9A1B-157C-82B862A7940E}"/>
          </ac:spMkLst>
        </pc:spChg>
        <pc:spChg chg="add mod">
          <ac:chgData name="Štefanová Eliška" userId="b347206d-a7f5-4911-b908-62e81c4d1e38" providerId="ADAL" clId="{FA2BAEDC-A1DB-46A3-AA48-DCDF4FE8691F}" dt="2024-11-13T11:59:22.291" v="2094" actId="1076"/>
          <ac:spMkLst>
            <pc:docMk/>
            <pc:sldMk cId="3432451052" sldId="266"/>
            <ac:spMk id="8" creationId="{4101EE88-A5E1-B4EE-E63F-F3133A1B49E8}"/>
          </ac:spMkLst>
        </pc:spChg>
        <pc:picChg chg="add mod">
          <ac:chgData name="Štefanová Eliška" userId="b347206d-a7f5-4911-b908-62e81c4d1e38" providerId="ADAL" clId="{FA2BAEDC-A1DB-46A3-AA48-DCDF4FE8691F}" dt="2024-11-13T11:59:16.147" v="2092" actId="1076"/>
          <ac:picMkLst>
            <pc:docMk/>
            <pc:sldMk cId="3432451052" sldId="266"/>
            <ac:picMk id="7" creationId="{7BBA3065-DE86-FDA6-8C20-3FA3097F31B1}"/>
          </ac:picMkLst>
        </pc:picChg>
      </pc:sldChg>
      <pc:sldChg chg="modSp new mod">
        <pc:chgData name="Štefanová Eliška" userId="b347206d-a7f5-4911-b908-62e81c4d1e38" providerId="ADAL" clId="{FA2BAEDC-A1DB-46A3-AA48-DCDF4FE8691F}" dt="2024-11-09T14:52:34.166" v="52" actId="14100"/>
        <pc:sldMkLst>
          <pc:docMk/>
          <pc:sldMk cId="1896663798" sldId="267"/>
        </pc:sldMkLst>
        <pc:spChg chg="mod">
          <ac:chgData name="Štefanová Eliška" userId="b347206d-a7f5-4911-b908-62e81c4d1e38" providerId="ADAL" clId="{FA2BAEDC-A1DB-46A3-AA48-DCDF4FE8691F}" dt="2024-11-09T14:52:34.166" v="52" actId="14100"/>
          <ac:spMkLst>
            <pc:docMk/>
            <pc:sldMk cId="1896663798" sldId="267"/>
            <ac:spMk id="4" creationId="{19A35712-352C-80AD-4A6A-D7F1B67637A6}"/>
          </ac:spMkLst>
        </pc:spChg>
        <pc:spChg chg="mod">
          <ac:chgData name="Štefanová Eliška" userId="b347206d-a7f5-4911-b908-62e81c4d1e38" providerId="ADAL" clId="{FA2BAEDC-A1DB-46A3-AA48-DCDF4FE8691F}" dt="2024-11-09T14:52:10.120" v="48" actId="20577"/>
          <ac:spMkLst>
            <pc:docMk/>
            <pc:sldMk cId="1896663798" sldId="267"/>
            <ac:spMk id="5" creationId="{FCF53C30-E771-7B2E-F1C9-3027D42D8248}"/>
          </ac:spMkLst>
        </pc:spChg>
      </pc:sldChg>
      <pc:sldChg chg="addSp modSp add mod">
        <pc:chgData name="Štefanová Eliška" userId="b347206d-a7f5-4911-b908-62e81c4d1e38" providerId="ADAL" clId="{FA2BAEDC-A1DB-46A3-AA48-DCDF4FE8691F}" dt="2024-11-13T17:58:32.394" v="2593" actId="14100"/>
        <pc:sldMkLst>
          <pc:docMk/>
          <pc:sldMk cId="386916849" sldId="268"/>
        </pc:sldMkLst>
        <pc:spChg chg="mod">
          <ac:chgData name="Štefanová Eliška" userId="b347206d-a7f5-4911-b908-62e81c4d1e38" providerId="ADAL" clId="{FA2BAEDC-A1DB-46A3-AA48-DCDF4FE8691F}" dt="2024-11-13T13:12:13.528" v="2402" actId="5793"/>
          <ac:spMkLst>
            <pc:docMk/>
            <pc:sldMk cId="386916849" sldId="268"/>
            <ac:spMk id="2" creationId="{1FB34DB6-9D4B-85DD-D05E-D2E0E9F5280C}"/>
          </ac:spMkLst>
        </pc:spChg>
        <pc:spChg chg="mod">
          <ac:chgData name="Štefanová Eliška" userId="b347206d-a7f5-4911-b908-62e81c4d1e38" providerId="ADAL" clId="{FA2BAEDC-A1DB-46A3-AA48-DCDF4FE8691F}" dt="2024-11-13T17:58:24.396" v="2591" actId="313"/>
          <ac:spMkLst>
            <pc:docMk/>
            <pc:sldMk cId="386916849" sldId="268"/>
            <ac:spMk id="3" creationId="{B21FBEAC-E96C-C46B-1B70-952214E722C4}"/>
          </ac:spMkLst>
        </pc:spChg>
        <pc:spChg chg="add mod">
          <ac:chgData name="Štefanová Eliška" userId="b347206d-a7f5-4911-b908-62e81c4d1e38" providerId="ADAL" clId="{FA2BAEDC-A1DB-46A3-AA48-DCDF4FE8691F}" dt="2024-11-13T17:58:32.394" v="2593" actId="14100"/>
          <ac:spMkLst>
            <pc:docMk/>
            <pc:sldMk cId="386916849" sldId="268"/>
            <ac:spMk id="7" creationId="{C7DFD65E-40F1-C3D2-20E0-144A8015D078}"/>
          </ac:spMkLst>
        </pc:spChg>
      </pc:sldChg>
      <pc:sldChg chg="delSp modSp add del mod ord">
        <pc:chgData name="Štefanová Eliška" userId="b347206d-a7f5-4911-b908-62e81c4d1e38" providerId="ADAL" clId="{FA2BAEDC-A1DB-46A3-AA48-DCDF4FE8691F}" dt="2024-11-09T15:16:31.733" v="241" actId="2696"/>
        <pc:sldMkLst>
          <pc:docMk/>
          <pc:sldMk cId="599451742" sldId="269"/>
        </pc:sldMkLst>
        <pc:spChg chg="mod">
          <ac:chgData name="Štefanová Eliška" userId="b347206d-a7f5-4911-b908-62e81c4d1e38" providerId="ADAL" clId="{FA2BAEDC-A1DB-46A3-AA48-DCDF4FE8691F}" dt="2024-11-09T14:56:20.826" v="91" actId="27636"/>
          <ac:spMkLst>
            <pc:docMk/>
            <pc:sldMk cId="599451742" sldId="269"/>
            <ac:spMk id="3" creationId="{EA5E9CD7-F4C1-297D-42C9-4311D042F389}"/>
          </ac:spMkLst>
        </pc:spChg>
        <pc:picChg chg="del">
          <ac:chgData name="Štefanová Eliška" userId="b347206d-a7f5-4911-b908-62e81c4d1e38" providerId="ADAL" clId="{FA2BAEDC-A1DB-46A3-AA48-DCDF4FE8691F}" dt="2024-11-09T14:58:30.082" v="108" actId="478"/>
          <ac:picMkLst>
            <pc:docMk/>
            <pc:sldMk cId="599451742" sldId="269"/>
            <ac:picMk id="7" creationId="{5635FD3C-20CE-DC07-2BB8-1B0FC7B30375}"/>
          </ac:picMkLst>
        </pc:picChg>
      </pc:sldChg>
      <pc:sldChg chg="add">
        <pc:chgData name="Štefanová Eliška" userId="b347206d-a7f5-4911-b908-62e81c4d1e38" providerId="ADAL" clId="{FA2BAEDC-A1DB-46A3-AA48-DCDF4FE8691F}" dt="2024-11-13T12:32:17.418" v="2123"/>
        <pc:sldMkLst>
          <pc:docMk/>
          <pc:sldMk cId="3240950829" sldId="273"/>
        </pc:sldMkLst>
      </pc:sldChg>
      <pc:sldChg chg="add del">
        <pc:chgData name="Štefanová Eliška" userId="b347206d-a7f5-4911-b908-62e81c4d1e38" providerId="ADAL" clId="{FA2BAEDC-A1DB-46A3-AA48-DCDF4FE8691F}" dt="2024-11-13T13:53:43.343" v="2584" actId="2696"/>
        <pc:sldMkLst>
          <pc:docMk/>
          <pc:sldMk cId="1040971224" sldId="275"/>
        </pc:sldMkLst>
      </pc:sldChg>
      <pc:sldChg chg="addSp modSp add mod">
        <pc:chgData name="Štefanová Eliška" userId="b347206d-a7f5-4911-b908-62e81c4d1e38" providerId="ADAL" clId="{FA2BAEDC-A1DB-46A3-AA48-DCDF4FE8691F}" dt="2024-11-13T13:06:03.198" v="2368" actId="1076"/>
        <pc:sldMkLst>
          <pc:docMk/>
          <pc:sldMk cId="866953511" sldId="277"/>
        </pc:sldMkLst>
        <pc:spChg chg="add mod">
          <ac:chgData name="Štefanová Eliška" userId="b347206d-a7f5-4911-b908-62e81c4d1e38" providerId="ADAL" clId="{FA2BAEDC-A1DB-46A3-AA48-DCDF4FE8691F}" dt="2024-11-13T13:05:57.984" v="2366" actId="1076"/>
          <ac:spMkLst>
            <pc:docMk/>
            <pc:sldMk cId="866953511" sldId="277"/>
            <ac:spMk id="3" creationId="{02A8E1E8-84D8-9497-D1D2-8B2C2016AB0C}"/>
          </ac:spMkLst>
        </pc:spChg>
        <pc:spChg chg="add mod">
          <ac:chgData name="Štefanová Eliška" userId="b347206d-a7f5-4911-b908-62e81c4d1e38" providerId="ADAL" clId="{FA2BAEDC-A1DB-46A3-AA48-DCDF4FE8691F}" dt="2024-11-13T13:06:03.198" v="2368" actId="1076"/>
          <ac:spMkLst>
            <pc:docMk/>
            <pc:sldMk cId="866953511" sldId="277"/>
            <ac:spMk id="6" creationId="{CE966077-2635-22FB-EEE7-C9B31BF64487}"/>
          </ac:spMkLst>
        </pc:spChg>
      </pc:sldChg>
      <pc:sldChg chg="modSp add mod">
        <pc:chgData name="Štefanová Eliška" userId="b347206d-a7f5-4911-b908-62e81c4d1e38" providerId="ADAL" clId="{FA2BAEDC-A1DB-46A3-AA48-DCDF4FE8691F}" dt="2024-11-13T11:39:16.113" v="2061" actId="1076"/>
        <pc:sldMkLst>
          <pc:docMk/>
          <pc:sldMk cId="360002891" sldId="285"/>
        </pc:sldMkLst>
        <pc:spChg chg="mod">
          <ac:chgData name="Štefanová Eliška" userId="b347206d-a7f5-4911-b908-62e81c4d1e38" providerId="ADAL" clId="{FA2BAEDC-A1DB-46A3-AA48-DCDF4FE8691F}" dt="2024-11-13T11:39:16.113" v="2061" actId="1076"/>
          <ac:spMkLst>
            <pc:docMk/>
            <pc:sldMk cId="360002891" sldId="285"/>
            <ac:spMk id="12" creationId="{3F3B09DE-B48E-311C-1623-08995BC03C3A}"/>
          </ac:spMkLst>
        </pc:spChg>
        <pc:picChg chg="mod">
          <ac:chgData name="Štefanová Eliška" userId="b347206d-a7f5-4911-b908-62e81c4d1e38" providerId="ADAL" clId="{FA2BAEDC-A1DB-46A3-AA48-DCDF4FE8691F}" dt="2024-11-13T11:39:10.759" v="2060" actId="1076"/>
          <ac:picMkLst>
            <pc:docMk/>
            <pc:sldMk cId="360002891" sldId="285"/>
            <ac:picMk id="7" creationId="{5E9BF7F5-CFAC-1124-0D4C-D6455723BC62}"/>
          </ac:picMkLst>
        </pc:picChg>
      </pc:sldChg>
      <pc:sldChg chg="addSp delSp modSp add mod">
        <pc:chgData name="Štefanová Eliška" userId="b347206d-a7f5-4911-b908-62e81c4d1e38" providerId="ADAL" clId="{FA2BAEDC-A1DB-46A3-AA48-DCDF4FE8691F}" dt="2024-11-13T18:24:02.511" v="2636" actId="478"/>
        <pc:sldMkLst>
          <pc:docMk/>
          <pc:sldMk cId="1481736705" sldId="286"/>
        </pc:sldMkLst>
        <pc:spChg chg="mod">
          <ac:chgData name="Štefanová Eliška" userId="b347206d-a7f5-4911-b908-62e81c4d1e38" providerId="ADAL" clId="{FA2BAEDC-A1DB-46A3-AA48-DCDF4FE8691F}" dt="2024-11-13T11:36:10.137" v="2031" actId="20577"/>
          <ac:spMkLst>
            <pc:docMk/>
            <pc:sldMk cId="1481736705" sldId="286"/>
            <ac:spMk id="2" creationId="{10F62B58-EE9F-0345-E7EF-5332673896A1}"/>
          </ac:spMkLst>
        </pc:spChg>
        <pc:spChg chg="add del mod">
          <ac:chgData name="Štefanová Eliška" userId="b347206d-a7f5-4911-b908-62e81c4d1e38" providerId="ADAL" clId="{FA2BAEDC-A1DB-46A3-AA48-DCDF4FE8691F}" dt="2024-11-13T18:24:02.511" v="2636" actId="478"/>
          <ac:spMkLst>
            <pc:docMk/>
            <pc:sldMk cId="1481736705" sldId="286"/>
            <ac:spMk id="7" creationId="{A3EBD78E-1B21-D7AB-412F-61FF720DCB85}"/>
          </ac:spMkLst>
        </pc:spChg>
      </pc:sldChg>
      <pc:sldChg chg="addSp delSp modSp add mod">
        <pc:chgData name="Štefanová Eliška" userId="b347206d-a7f5-4911-b908-62e81c4d1e38" providerId="ADAL" clId="{FA2BAEDC-A1DB-46A3-AA48-DCDF4FE8691F}" dt="2024-11-13T13:03:33.924" v="2327" actId="478"/>
        <pc:sldMkLst>
          <pc:docMk/>
          <pc:sldMk cId="3247482955" sldId="291"/>
        </pc:sldMkLst>
        <pc:spChg chg="add del mod">
          <ac:chgData name="Štefanová Eliška" userId="b347206d-a7f5-4911-b908-62e81c4d1e38" providerId="ADAL" clId="{FA2BAEDC-A1DB-46A3-AA48-DCDF4FE8691F}" dt="2024-11-13T13:03:15.768" v="2325" actId="478"/>
          <ac:spMkLst>
            <pc:docMk/>
            <pc:sldMk cId="3247482955" sldId="291"/>
            <ac:spMk id="3" creationId="{C8A6140E-304E-7855-8DC4-A7A30E9BD8E5}"/>
          </ac:spMkLst>
        </pc:spChg>
        <pc:spChg chg="add del mod">
          <ac:chgData name="Štefanová Eliška" userId="b347206d-a7f5-4911-b908-62e81c4d1e38" providerId="ADAL" clId="{FA2BAEDC-A1DB-46A3-AA48-DCDF4FE8691F}" dt="2024-11-13T13:03:33.924" v="2327" actId="478"/>
          <ac:spMkLst>
            <pc:docMk/>
            <pc:sldMk cId="3247482955" sldId="291"/>
            <ac:spMk id="7" creationId="{65DB54BF-FE92-D47C-6187-5D512699EB7E}"/>
          </ac:spMkLst>
        </pc:spChg>
        <pc:spChg chg="mod">
          <ac:chgData name="Štefanová Eliška" userId="b347206d-a7f5-4911-b908-62e81c4d1e38" providerId="ADAL" clId="{FA2BAEDC-A1DB-46A3-AA48-DCDF4FE8691F}" dt="2024-11-13T11:58:42.835" v="2090" actId="20577"/>
          <ac:spMkLst>
            <pc:docMk/>
            <pc:sldMk cId="3247482955" sldId="291"/>
            <ac:spMk id="9" creationId="{435307CD-81CC-514A-08E1-D16AFDFD095E}"/>
          </ac:spMkLst>
        </pc:spChg>
      </pc:sldChg>
      <pc:sldChg chg="add">
        <pc:chgData name="Štefanová Eliška" userId="b347206d-a7f5-4911-b908-62e81c4d1e38" providerId="ADAL" clId="{FA2BAEDC-A1DB-46A3-AA48-DCDF4FE8691F}" dt="2024-11-13T11:58:08.926" v="2086"/>
        <pc:sldMkLst>
          <pc:docMk/>
          <pc:sldMk cId="1909121539" sldId="292"/>
        </pc:sldMkLst>
      </pc:sldChg>
      <pc:sldChg chg="add ord">
        <pc:chgData name="Štefanová Eliška" userId="b347206d-a7f5-4911-b908-62e81c4d1e38" providerId="ADAL" clId="{FA2BAEDC-A1DB-46A3-AA48-DCDF4FE8691F}" dt="2024-11-13T18:26:53.367" v="2638"/>
        <pc:sldMkLst>
          <pc:docMk/>
          <pc:sldMk cId="674285820" sldId="294"/>
        </pc:sldMkLst>
      </pc:sldChg>
      <pc:sldChg chg="add">
        <pc:chgData name="Štefanová Eliška" userId="b347206d-a7f5-4911-b908-62e81c4d1e38" providerId="ADAL" clId="{FA2BAEDC-A1DB-46A3-AA48-DCDF4FE8691F}" dt="2024-11-13T11:58:03.883" v="2085"/>
        <pc:sldMkLst>
          <pc:docMk/>
          <pc:sldMk cId="2646895668" sldId="295"/>
        </pc:sldMkLst>
      </pc:sldChg>
      <pc:sldChg chg="addSp delSp modSp add mod">
        <pc:chgData name="Štefanová Eliška" userId="b347206d-a7f5-4911-b908-62e81c4d1e38" providerId="ADAL" clId="{FA2BAEDC-A1DB-46A3-AA48-DCDF4FE8691F}" dt="2024-11-13T13:46:44.625" v="2562" actId="1582"/>
        <pc:sldMkLst>
          <pc:docMk/>
          <pc:sldMk cId="3764729822" sldId="611"/>
        </pc:sldMkLst>
        <pc:spChg chg="mod">
          <ac:chgData name="Štefanová Eliška" userId="b347206d-a7f5-4911-b908-62e81c4d1e38" providerId="ADAL" clId="{FA2BAEDC-A1DB-46A3-AA48-DCDF4FE8691F}" dt="2024-11-13T10:06:21.343" v="1930" actId="14100"/>
          <ac:spMkLst>
            <pc:docMk/>
            <pc:sldMk cId="3764729822" sldId="611"/>
            <ac:spMk id="3" creationId="{EA5E9CD7-F4C1-297D-42C9-4311D042F389}"/>
          </ac:spMkLst>
        </pc:spChg>
        <pc:spChg chg="add mod">
          <ac:chgData name="Štefanová Eliška" userId="b347206d-a7f5-4911-b908-62e81c4d1e38" providerId="ADAL" clId="{FA2BAEDC-A1DB-46A3-AA48-DCDF4FE8691F}" dt="2024-11-13T13:46:44.625" v="2562" actId="1582"/>
          <ac:spMkLst>
            <pc:docMk/>
            <pc:sldMk cId="3764729822" sldId="611"/>
            <ac:spMk id="7" creationId="{65DD5944-D0F0-6DE9-D1C4-083643FDFD41}"/>
          </ac:spMkLst>
        </pc:spChg>
        <pc:spChg chg="del">
          <ac:chgData name="Štefanová Eliška" userId="b347206d-a7f5-4911-b908-62e81c4d1e38" providerId="ADAL" clId="{FA2BAEDC-A1DB-46A3-AA48-DCDF4FE8691F}" dt="2024-11-09T15:22:26.375" v="268" actId="478"/>
          <ac:spMkLst>
            <pc:docMk/>
            <pc:sldMk cId="3764729822" sldId="611"/>
            <ac:spMk id="7" creationId="{8C84AF15-DCC3-C9A3-B303-47B036130406}"/>
          </ac:spMkLst>
        </pc:spChg>
        <pc:picChg chg="del mod">
          <ac:chgData name="Štefanová Eliška" userId="b347206d-a7f5-4911-b908-62e81c4d1e38" providerId="ADAL" clId="{FA2BAEDC-A1DB-46A3-AA48-DCDF4FE8691F}" dt="2024-11-13T10:04:38.071" v="1851" actId="478"/>
          <ac:picMkLst>
            <pc:docMk/>
            <pc:sldMk cId="3764729822" sldId="611"/>
            <ac:picMk id="8" creationId="{02C6DE58-DAF7-9EC8-0A2D-D596B03F1AE4}"/>
          </ac:picMkLst>
        </pc:picChg>
      </pc:sldChg>
      <pc:sldChg chg="addSp delSp modSp add mod">
        <pc:chgData name="Štefanová Eliška" userId="b347206d-a7f5-4911-b908-62e81c4d1e38" providerId="ADAL" clId="{FA2BAEDC-A1DB-46A3-AA48-DCDF4FE8691F}" dt="2024-11-13T18:32:17.220" v="2640" actId="20577"/>
        <pc:sldMkLst>
          <pc:docMk/>
          <pc:sldMk cId="248601245" sldId="620"/>
        </pc:sldMkLst>
        <pc:spChg chg="mod">
          <ac:chgData name="Štefanová Eliška" userId="b347206d-a7f5-4911-b908-62e81c4d1e38" providerId="ADAL" clId="{FA2BAEDC-A1DB-46A3-AA48-DCDF4FE8691F}" dt="2024-11-09T15:18:47.608" v="265" actId="207"/>
          <ac:spMkLst>
            <pc:docMk/>
            <pc:sldMk cId="248601245" sldId="620"/>
            <ac:spMk id="2" creationId="{16D57158-4AB9-C042-DD28-B94A3BB5C3B1}"/>
          </ac:spMkLst>
        </pc:spChg>
        <pc:spChg chg="add mod">
          <ac:chgData name="Štefanová Eliška" userId="b347206d-a7f5-4911-b908-62e81c4d1e38" providerId="ADAL" clId="{FA2BAEDC-A1DB-46A3-AA48-DCDF4FE8691F}" dt="2024-11-13T18:32:17.220" v="2640" actId="20577"/>
          <ac:spMkLst>
            <pc:docMk/>
            <pc:sldMk cId="248601245" sldId="620"/>
            <ac:spMk id="7" creationId="{B31E9281-FFEB-8D0D-BE77-48A76007FAC9}"/>
          </ac:spMkLst>
        </pc:spChg>
        <pc:spChg chg="add mod">
          <ac:chgData name="Štefanová Eliška" userId="b347206d-a7f5-4911-b908-62e81c4d1e38" providerId="ADAL" clId="{FA2BAEDC-A1DB-46A3-AA48-DCDF4FE8691F}" dt="2024-11-13T08:35:32.592" v="1395" actId="1076"/>
          <ac:spMkLst>
            <pc:docMk/>
            <pc:sldMk cId="248601245" sldId="620"/>
            <ac:spMk id="9" creationId="{F254D10E-BC80-11F1-8F4B-8AC0E92B23AE}"/>
          </ac:spMkLst>
        </pc:spChg>
        <pc:picChg chg="add mod">
          <ac:chgData name="Štefanová Eliška" userId="b347206d-a7f5-4911-b908-62e81c4d1e38" providerId="ADAL" clId="{FA2BAEDC-A1DB-46A3-AA48-DCDF4FE8691F}" dt="2024-11-13T08:01:20.955" v="907" actId="208"/>
          <ac:picMkLst>
            <pc:docMk/>
            <pc:sldMk cId="248601245" sldId="620"/>
            <ac:picMk id="3" creationId="{580EAD33-316B-693C-ADAC-42908F734ECB}"/>
          </ac:picMkLst>
        </pc:picChg>
        <pc:picChg chg="del mod">
          <ac:chgData name="Štefanová Eliška" userId="b347206d-a7f5-4911-b908-62e81c4d1e38" providerId="ADAL" clId="{FA2BAEDC-A1DB-46A3-AA48-DCDF4FE8691F}" dt="2024-11-13T08:00:28.684" v="890" actId="21"/>
          <ac:picMkLst>
            <pc:docMk/>
            <pc:sldMk cId="248601245" sldId="620"/>
            <ac:picMk id="6" creationId="{7BBA3065-DE86-FDA6-8C20-3FA3097F31B1}"/>
          </ac:picMkLst>
        </pc:picChg>
      </pc:sldChg>
      <pc:sldChg chg="addSp delSp modSp add mod">
        <pc:chgData name="Štefanová Eliška" userId="b347206d-a7f5-4911-b908-62e81c4d1e38" providerId="ADAL" clId="{FA2BAEDC-A1DB-46A3-AA48-DCDF4FE8691F}" dt="2024-11-13T12:59:28.169" v="2215" actId="1076"/>
        <pc:sldMkLst>
          <pc:docMk/>
          <pc:sldMk cId="3246183529" sldId="622"/>
        </pc:sldMkLst>
        <pc:spChg chg="add mod">
          <ac:chgData name="Štefanová Eliška" userId="b347206d-a7f5-4911-b908-62e81c4d1e38" providerId="ADAL" clId="{FA2BAEDC-A1DB-46A3-AA48-DCDF4FE8691F}" dt="2024-11-13T12:59:28.169" v="2215" actId="1076"/>
          <ac:spMkLst>
            <pc:docMk/>
            <pc:sldMk cId="3246183529" sldId="622"/>
            <ac:spMk id="2" creationId="{9C4004D8-BE6E-4969-4F6A-4BD628ADC853}"/>
          </ac:spMkLst>
        </pc:spChg>
        <pc:spChg chg="mod">
          <ac:chgData name="Štefanová Eliška" userId="b347206d-a7f5-4911-b908-62e81c4d1e38" providerId="ADAL" clId="{FA2BAEDC-A1DB-46A3-AA48-DCDF4FE8691F}" dt="2024-11-13T08:56:17.029" v="1641" actId="1076"/>
          <ac:spMkLst>
            <pc:docMk/>
            <pc:sldMk cId="3246183529" sldId="622"/>
            <ac:spMk id="3" creationId="{1CA333CF-94AC-2357-E880-600112B33BE3}"/>
          </ac:spMkLst>
        </pc:spChg>
        <pc:spChg chg="add del mod">
          <ac:chgData name="Štefanová Eliška" userId="b347206d-a7f5-4911-b908-62e81c4d1e38" providerId="ADAL" clId="{FA2BAEDC-A1DB-46A3-AA48-DCDF4FE8691F}" dt="2024-11-13T08:43:53.986" v="1500" actId="478"/>
          <ac:spMkLst>
            <pc:docMk/>
            <pc:sldMk cId="3246183529" sldId="622"/>
            <ac:spMk id="6" creationId="{72F1A771-3A74-F8CC-464D-74CC652B4D5B}"/>
          </ac:spMkLst>
        </pc:spChg>
        <pc:spChg chg="mod">
          <ac:chgData name="Štefanová Eliška" userId="b347206d-a7f5-4911-b908-62e81c4d1e38" providerId="ADAL" clId="{FA2BAEDC-A1DB-46A3-AA48-DCDF4FE8691F}" dt="2024-11-13T08:43:32.947" v="1494" actId="122"/>
          <ac:spMkLst>
            <pc:docMk/>
            <pc:sldMk cId="3246183529" sldId="622"/>
            <ac:spMk id="10" creationId="{F4BD7BBC-D39F-4BD2-8575-9FAB07B60C17}"/>
          </ac:spMkLst>
        </pc:spChg>
        <pc:picChg chg="add mod ord">
          <ac:chgData name="Štefanová Eliška" userId="b347206d-a7f5-4911-b908-62e81c4d1e38" providerId="ADAL" clId="{FA2BAEDC-A1DB-46A3-AA48-DCDF4FE8691F}" dt="2024-11-13T10:04:30.667" v="1850" actId="1076"/>
          <ac:picMkLst>
            <pc:docMk/>
            <pc:sldMk cId="3246183529" sldId="622"/>
            <ac:picMk id="7" creationId="{CA4BA80F-0E75-4C99-D76C-AC1D5B26BA31}"/>
          </ac:picMkLst>
        </pc:picChg>
        <pc:picChg chg="del mod">
          <ac:chgData name="Štefanová Eliška" userId="b347206d-a7f5-4911-b908-62e81c4d1e38" providerId="ADAL" clId="{FA2BAEDC-A1DB-46A3-AA48-DCDF4FE8691F}" dt="2024-11-13T08:43:47.637" v="1499" actId="478"/>
          <ac:picMkLst>
            <pc:docMk/>
            <pc:sldMk cId="3246183529" sldId="622"/>
            <ac:picMk id="8" creationId="{E2E793EE-BA3A-49B2-A6D7-86E131D47BCA}"/>
          </ac:picMkLst>
        </pc:picChg>
      </pc:sldChg>
      <pc:sldChg chg="delSp modSp add del mod">
        <pc:chgData name="Štefanová Eliška" userId="b347206d-a7f5-4911-b908-62e81c4d1e38" providerId="ADAL" clId="{FA2BAEDC-A1DB-46A3-AA48-DCDF4FE8691F}" dt="2024-11-13T10:04:20.668" v="1848" actId="2696"/>
        <pc:sldMkLst>
          <pc:docMk/>
          <pc:sldMk cId="1731293293" sldId="722"/>
        </pc:sldMkLst>
        <pc:spChg chg="mod">
          <ac:chgData name="Štefanová Eliška" userId="b347206d-a7f5-4911-b908-62e81c4d1e38" providerId="ADAL" clId="{FA2BAEDC-A1DB-46A3-AA48-DCDF4FE8691F}" dt="2024-11-09T15:27:37.165" v="320" actId="21"/>
          <ac:spMkLst>
            <pc:docMk/>
            <pc:sldMk cId="1731293293" sldId="722"/>
            <ac:spMk id="2" creationId="{559C508B-5E2E-7BC7-9C59-D80E8274801C}"/>
          </ac:spMkLst>
        </pc:spChg>
        <pc:spChg chg="mod">
          <ac:chgData name="Štefanová Eliška" userId="b347206d-a7f5-4911-b908-62e81c4d1e38" providerId="ADAL" clId="{FA2BAEDC-A1DB-46A3-AA48-DCDF4FE8691F}" dt="2024-11-09T15:32:30.237" v="335" actId="403"/>
          <ac:spMkLst>
            <pc:docMk/>
            <pc:sldMk cId="1731293293" sldId="722"/>
            <ac:spMk id="12" creationId="{DBFE74EE-522A-4A02-89B8-DF96FB64BB39}"/>
          </ac:spMkLst>
        </pc:spChg>
        <pc:picChg chg="mod">
          <ac:chgData name="Štefanová Eliška" userId="b347206d-a7f5-4911-b908-62e81c4d1e38" providerId="ADAL" clId="{FA2BAEDC-A1DB-46A3-AA48-DCDF4FE8691F}" dt="2024-11-09T15:28:39.280" v="330" actId="1076"/>
          <ac:picMkLst>
            <pc:docMk/>
            <pc:sldMk cId="1731293293" sldId="722"/>
            <ac:picMk id="4" creationId="{7B98EE96-C29D-6990-75D8-500B43A9BB6C}"/>
          </ac:picMkLst>
        </pc:picChg>
        <pc:picChg chg="del mod">
          <ac:chgData name="Štefanová Eliška" userId="b347206d-a7f5-4911-b908-62e81c4d1e38" providerId="ADAL" clId="{FA2BAEDC-A1DB-46A3-AA48-DCDF4FE8691F}" dt="2024-11-13T08:50:48.486" v="1581" actId="21"/>
          <ac:picMkLst>
            <pc:docMk/>
            <pc:sldMk cId="1731293293" sldId="722"/>
            <ac:picMk id="5" creationId="{AA682B47-6B34-F30B-B230-AF659BF51791}"/>
          </ac:picMkLst>
        </pc:picChg>
        <pc:picChg chg="del mod">
          <ac:chgData name="Štefanová Eliška" userId="b347206d-a7f5-4911-b908-62e81c4d1e38" providerId="ADAL" clId="{FA2BAEDC-A1DB-46A3-AA48-DCDF4FE8691F}" dt="2024-11-09T15:26:01.894" v="318" actId="478"/>
          <ac:picMkLst>
            <pc:docMk/>
            <pc:sldMk cId="1731293293" sldId="722"/>
            <ac:picMk id="8" creationId="{0B0DD200-C685-6F2B-AAC3-AAB102A2AB37}"/>
          </ac:picMkLst>
        </pc:picChg>
        <pc:picChg chg="del mod">
          <ac:chgData name="Štefanová Eliška" userId="b347206d-a7f5-4911-b908-62e81c4d1e38" providerId="ADAL" clId="{FA2BAEDC-A1DB-46A3-AA48-DCDF4FE8691F}" dt="2024-11-09T15:25:57.085" v="316" actId="478"/>
          <ac:picMkLst>
            <pc:docMk/>
            <pc:sldMk cId="1731293293" sldId="722"/>
            <ac:picMk id="13" creationId="{56F75719-841F-4B11-A8AA-F3D866E765FD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2:44:12.381" v="2140" actId="20577"/>
        <pc:sldMkLst>
          <pc:docMk/>
          <pc:sldMk cId="558618688" sldId="723"/>
        </pc:sldMkLst>
        <pc:spChg chg="mod">
          <ac:chgData name="Štefanová Eliška" userId="b347206d-a7f5-4911-b908-62e81c4d1e38" providerId="ADAL" clId="{FA2BAEDC-A1DB-46A3-AA48-DCDF4FE8691F}" dt="2024-11-10T17:27:59.854" v="344" actId="20577"/>
          <ac:spMkLst>
            <pc:docMk/>
            <pc:sldMk cId="558618688" sldId="723"/>
            <ac:spMk id="2" creationId="{D881D956-0117-5474-AA4B-3E581FF9943E}"/>
          </ac:spMkLst>
        </pc:spChg>
        <pc:spChg chg="mod">
          <ac:chgData name="Štefanová Eliška" userId="b347206d-a7f5-4911-b908-62e81c4d1e38" providerId="ADAL" clId="{FA2BAEDC-A1DB-46A3-AA48-DCDF4FE8691F}" dt="2024-11-13T12:44:12.381" v="2140" actId="20577"/>
          <ac:spMkLst>
            <pc:docMk/>
            <pc:sldMk cId="558618688" sldId="723"/>
            <ac:spMk id="3" creationId="{AC8A0414-4E54-9AD7-BC77-D597B693C2AC}"/>
          </ac:spMkLst>
        </pc:spChg>
        <pc:picChg chg="add mod">
          <ac:chgData name="Štefanová Eliška" userId="b347206d-a7f5-4911-b908-62e81c4d1e38" providerId="ADAL" clId="{FA2BAEDC-A1DB-46A3-AA48-DCDF4FE8691F}" dt="2024-11-13T08:09:48.151" v="990" actId="14100"/>
          <ac:picMkLst>
            <pc:docMk/>
            <pc:sldMk cId="558618688" sldId="723"/>
            <ac:picMk id="8" creationId="{B1F1DF0F-010D-257C-475D-B8B533B8BAB6}"/>
          </ac:picMkLst>
        </pc:picChg>
      </pc:sldChg>
      <pc:sldChg chg="modSp new del mod">
        <pc:chgData name="Štefanová Eliška" userId="b347206d-a7f5-4911-b908-62e81c4d1e38" providerId="ADAL" clId="{FA2BAEDC-A1DB-46A3-AA48-DCDF4FE8691F}" dt="2024-11-13T11:48:53.081" v="2065" actId="47"/>
        <pc:sldMkLst>
          <pc:docMk/>
          <pc:sldMk cId="849356062" sldId="724"/>
        </pc:sldMkLst>
        <pc:spChg chg="mod">
          <ac:chgData name="Štefanová Eliška" userId="b347206d-a7f5-4911-b908-62e81c4d1e38" providerId="ADAL" clId="{FA2BAEDC-A1DB-46A3-AA48-DCDF4FE8691F}" dt="2024-11-10T17:28:26.621" v="360" actId="20577"/>
          <ac:spMkLst>
            <pc:docMk/>
            <pc:sldMk cId="849356062" sldId="724"/>
            <ac:spMk id="2" creationId="{D342E581-2154-09E6-4A8B-0009C109B73D}"/>
          </ac:spMkLst>
        </pc:spChg>
      </pc:sldChg>
      <pc:sldChg chg="modSp new del mod">
        <pc:chgData name="Štefanová Eliška" userId="b347206d-a7f5-4911-b908-62e81c4d1e38" providerId="ADAL" clId="{FA2BAEDC-A1DB-46A3-AA48-DCDF4FE8691F}" dt="2024-11-13T11:48:53.884" v="2066" actId="47"/>
        <pc:sldMkLst>
          <pc:docMk/>
          <pc:sldMk cId="3972717546" sldId="725"/>
        </pc:sldMkLst>
        <pc:spChg chg="mod">
          <ac:chgData name="Štefanová Eliška" userId="b347206d-a7f5-4911-b908-62e81c4d1e38" providerId="ADAL" clId="{FA2BAEDC-A1DB-46A3-AA48-DCDF4FE8691F}" dt="2024-11-10T17:28:33.371" v="367" actId="20577"/>
          <ac:spMkLst>
            <pc:docMk/>
            <pc:sldMk cId="3972717546" sldId="725"/>
            <ac:spMk id="2" creationId="{66E6FC0B-174D-A30C-0687-A7ED451CCBBD}"/>
          </ac:spMkLst>
        </pc:spChg>
      </pc:sldChg>
      <pc:sldChg chg="modSp new del mod">
        <pc:chgData name="Štefanová Eliška" userId="b347206d-a7f5-4911-b908-62e81c4d1e38" providerId="ADAL" clId="{FA2BAEDC-A1DB-46A3-AA48-DCDF4FE8691F}" dt="2024-11-13T11:48:54.450" v="2067" actId="47"/>
        <pc:sldMkLst>
          <pc:docMk/>
          <pc:sldMk cId="2045996852" sldId="726"/>
        </pc:sldMkLst>
        <pc:spChg chg="mod">
          <ac:chgData name="Štefanová Eliška" userId="b347206d-a7f5-4911-b908-62e81c4d1e38" providerId="ADAL" clId="{FA2BAEDC-A1DB-46A3-AA48-DCDF4FE8691F}" dt="2024-11-10T17:28:41.408" v="385" actId="20577"/>
          <ac:spMkLst>
            <pc:docMk/>
            <pc:sldMk cId="2045996852" sldId="726"/>
            <ac:spMk id="2" creationId="{2F5636E1-48B5-1344-F933-6E41D3252909}"/>
          </ac:spMkLst>
        </pc:spChg>
      </pc:sldChg>
      <pc:sldChg chg="modSp new del mod">
        <pc:chgData name="Štefanová Eliška" userId="b347206d-a7f5-4911-b908-62e81c4d1e38" providerId="ADAL" clId="{FA2BAEDC-A1DB-46A3-AA48-DCDF4FE8691F}" dt="2024-11-13T11:48:55.057" v="2068" actId="47"/>
        <pc:sldMkLst>
          <pc:docMk/>
          <pc:sldMk cId="3445928786" sldId="727"/>
        </pc:sldMkLst>
        <pc:spChg chg="mod">
          <ac:chgData name="Štefanová Eliška" userId="b347206d-a7f5-4911-b908-62e81c4d1e38" providerId="ADAL" clId="{FA2BAEDC-A1DB-46A3-AA48-DCDF4FE8691F}" dt="2024-11-10T17:28:45.318" v="392" actId="20577"/>
          <ac:spMkLst>
            <pc:docMk/>
            <pc:sldMk cId="3445928786" sldId="727"/>
            <ac:spMk id="2" creationId="{704C706F-06BA-B05C-AA43-3CF607D414C5}"/>
          </ac:spMkLst>
        </pc:spChg>
      </pc:sldChg>
      <pc:sldChg chg="new del">
        <pc:chgData name="Štefanová Eliška" userId="b347206d-a7f5-4911-b908-62e81c4d1e38" providerId="ADAL" clId="{FA2BAEDC-A1DB-46A3-AA48-DCDF4FE8691F}" dt="2024-11-10T17:28:56.857" v="394" actId="2696"/>
        <pc:sldMkLst>
          <pc:docMk/>
          <pc:sldMk cId="474592663" sldId="728"/>
        </pc:sldMkLst>
      </pc:sldChg>
      <pc:sldChg chg="modSp new del mod ord">
        <pc:chgData name="Štefanová Eliška" userId="b347206d-a7f5-4911-b908-62e81c4d1e38" providerId="ADAL" clId="{FA2BAEDC-A1DB-46A3-AA48-DCDF4FE8691F}" dt="2024-11-13T11:48:52.058" v="2064" actId="47"/>
        <pc:sldMkLst>
          <pc:docMk/>
          <pc:sldMk cId="1815370143" sldId="728"/>
        </pc:sldMkLst>
        <pc:spChg chg="mod">
          <ac:chgData name="Štefanová Eliška" userId="b347206d-a7f5-4911-b908-62e81c4d1e38" providerId="ADAL" clId="{FA2BAEDC-A1DB-46A3-AA48-DCDF4FE8691F}" dt="2024-11-10T17:29:05.350" v="414" actId="20577"/>
          <ac:spMkLst>
            <pc:docMk/>
            <pc:sldMk cId="1815370143" sldId="728"/>
            <ac:spMk id="2" creationId="{E85A43C6-BDDF-8113-DA9E-F29BEC2D8B13}"/>
          </ac:spMkLst>
        </pc:spChg>
      </pc:sldChg>
      <pc:sldChg chg="modSp new del mod">
        <pc:chgData name="Štefanová Eliška" userId="b347206d-a7f5-4911-b908-62e81c4d1e38" providerId="ADAL" clId="{FA2BAEDC-A1DB-46A3-AA48-DCDF4FE8691F}" dt="2024-11-13T10:31:39.514" v="2010" actId="2696"/>
        <pc:sldMkLst>
          <pc:docMk/>
          <pc:sldMk cId="2891284372" sldId="729"/>
        </pc:sldMkLst>
        <pc:spChg chg="mod">
          <ac:chgData name="Štefanová Eliška" userId="b347206d-a7f5-4911-b908-62e81c4d1e38" providerId="ADAL" clId="{FA2BAEDC-A1DB-46A3-AA48-DCDF4FE8691F}" dt="2024-11-10T17:34:02.703" v="508" actId="20577"/>
          <ac:spMkLst>
            <pc:docMk/>
            <pc:sldMk cId="2891284372" sldId="729"/>
            <ac:spMk id="2" creationId="{C86FDB5C-C151-35DA-AEC3-D15BF9845CE8}"/>
          </ac:spMkLst>
        </pc:spChg>
        <pc:spChg chg="mod">
          <ac:chgData name="Štefanová Eliška" userId="b347206d-a7f5-4911-b908-62e81c4d1e38" providerId="ADAL" clId="{FA2BAEDC-A1DB-46A3-AA48-DCDF4FE8691F}" dt="2024-11-13T09:51:31.253" v="1762" actId="20577"/>
          <ac:spMkLst>
            <pc:docMk/>
            <pc:sldMk cId="2891284372" sldId="729"/>
            <ac:spMk id="3" creationId="{9775CF7E-D6DD-92C8-3EC6-B6E80A10A3E1}"/>
          </ac:spMkLst>
        </pc:spChg>
      </pc:sldChg>
      <pc:sldChg chg="modSp add mod">
        <pc:chgData name="Štefanová Eliška" userId="b347206d-a7f5-4911-b908-62e81c4d1e38" providerId="ADAL" clId="{FA2BAEDC-A1DB-46A3-AA48-DCDF4FE8691F}" dt="2024-11-13T18:10:24.307" v="2623" actId="14100"/>
        <pc:sldMkLst>
          <pc:docMk/>
          <pc:sldMk cId="3869760001" sldId="730"/>
        </pc:sldMkLst>
        <pc:spChg chg="mod">
          <ac:chgData name="Štefanová Eliška" userId="b347206d-a7f5-4911-b908-62e81c4d1e38" providerId="ADAL" clId="{FA2BAEDC-A1DB-46A3-AA48-DCDF4FE8691F}" dt="2024-11-13T07:45:54.119" v="702" actId="20577"/>
          <ac:spMkLst>
            <pc:docMk/>
            <pc:sldMk cId="3869760001" sldId="730"/>
            <ac:spMk id="2" creationId="{B9F4C104-8FAA-42AC-35FA-1F5F2D34EAC1}"/>
          </ac:spMkLst>
        </pc:spChg>
        <pc:spChg chg="mod">
          <ac:chgData name="Štefanová Eliška" userId="b347206d-a7f5-4911-b908-62e81c4d1e38" providerId="ADAL" clId="{FA2BAEDC-A1DB-46A3-AA48-DCDF4FE8691F}" dt="2024-11-13T18:10:24.307" v="2623" actId="14100"/>
          <ac:spMkLst>
            <pc:docMk/>
            <pc:sldMk cId="3869760001" sldId="730"/>
            <ac:spMk id="3" creationId="{22A182D9-7B2C-16BB-8095-5BE067E3940F}"/>
          </ac:spMkLst>
        </pc:spChg>
      </pc:sldChg>
      <pc:sldChg chg="addSp delSp modSp new mod">
        <pc:chgData name="Štefanová Eliška" userId="b347206d-a7f5-4911-b908-62e81c4d1e38" providerId="ADAL" clId="{FA2BAEDC-A1DB-46A3-AA48-DCDF4FE8691F}" dt="2024-11-13T08:16:44.741" v="1105" actId="20577"/>
        <pc:sldMkLst>
          <pc:docMk/>
          <pc:sldMk cId="3972978864" sldId="731"/>
        </pc:sldMkLst>
        <pc:spChg chg="add mod">
          <ac:chgData name="Štefanová Eliška" userId="b347206d-a7f5-4911-b908-62e81c4d1e38" providerId="ADAL" clId="{FA2BAEDC-A1DB-46A3-AA48-DCDF4FE8691F}" dt="2024-11-13T08:16:44.741" v="1105" actId="20577"/>
          <ac:spMkLst>
            <pc:docMk/>
            <pc:sldMk cId="3972978864" sldId="731"/>
            <ac:spMk id="7" creationId="{615FEDB5-48BB-75AC-664B-BED9AF1D44A9}"/>
          </ac:spMkLst>
        </pc:spChg>
        <pc:picChg chg="add del mod">
          <ac:chgData name="Štefanová Eliška" userId="b347206d-a7f5-4911-b908-62e81c4d1e38" providerId="ADAL" clId="{FA2BAEDC-A1DB-46A3-AA48-DCDF4FE8691F}" dt="2024-11-13T07:49:49.567" v="803" actId="478"/>
          <ac:picMkLst>
            <pc:docMk/>
            <pc:sldMk cId="3972978864" sldId="731"/>
            <ac:picMk id="4" creationId="{6A924ED5-9ED2-2729-8828-9E75D5233E44}"/>
          </ac:picMkLst>
        </pc:picChg>
        <pc:picChg chg="add mod">
          <ac:chgData name="Štefanová Eliška" userId="b347206d-a7f5-4911-b908-62e81c4d1e38" providerId="ADAL" clId="{FA2BAEDC-A1DB-46A3-AA48-DCDF4FE8691F}" dt="2024-11-13T08:06:28.688" v="975" actId="208"/>
          <ac:picMkLst>
            <pc:docMk/>
            <pc:sldMk cId="3972978864" sldId="731"/>
            <ac:picMk id="6" creationId="{78A05064-6E7C-3897-56AF-30EBC3449C11}"/>
          </ac:picMkLst>
        </pc:picChg>
      </pc:sldChg>
      <pc:sldChg chg="addSp delSp new del mod">
        <pc:chgData name="Štefanová Eliška" userId="b347206d-a7f5-4911-b908-62e81c4d1e38" providerId="ADAL" clId="{FA2BAEDC-A1DB-46A3-AA48-DCDF4FE8691F}" dt="2024-11-13T08:30:37.229" v="1240" actId="2696"/>
        <pc:sldMkLst>
          <pc:docMk/>
          <pc:sldMk cId="569486351" sldId="732"/>
        </pc:sldMkLst>
        <pc:picChg chg="add del">
          <ac:chgData name="Štefanová Eliška" userId="b347206d-a7f5-4911-b908-62e81c4d1e38" providerId="ADAL" clId="{FA2BAEDC-A1DB-46A3-AA48-DCDF4FE8691F}" dt="2024-11-13T08:00:45.197" v="895" actId="21"/>
          <ac:picMkLst>
            <pc:docMk/>
            <pc:sldMk cId="569486351" sldId="732"/>
            <ac:picMk id="5" creationId="{580EAD33-316B-693C-ADAC-42908F734ECB}"/>
          </ac:picMkLst>
        </pc:picChg>
      </pc:sldChg>
      <pc:sldChg chg="addSp delSp new del mod">
        <pc:chgData name="Štefanová Eliška" userId="b347206d-a7f5-4911-b908-62e81c4d1e38" providerId="ADAL" clId="{FA2BAEDC-A1DB-46A3-AA48-DCDF4FE8691F}" dt="2024-11-13T08:14:04.155" v="1058" actId="47"/>
        <pc:sldMkLst>
          <pc:docMk/>
          <pc:sldMk cId="3540937262" sldId="733"/>
        </pc:sldMkLst>
        <pc:picChg chg="add del">
          <ac:chgData name="Štefanová Eliška" userId="b347206d-a7f5-4911-b908-62e81c4d1e38" providerId="ADAL" clId="{FA2BAEDC-A1DB-46A3-AA48-DCDF4FE8691F}" dt="2024-11-13T08:08:37.350" v="983" actId="22"/>
          <ac:picMkLst>
            <pc:docMk/>
            <pc:sldMk cId="3540937262" sldId="733"/>
            <ac:picMk id="5" creationId="{B6910B8D-E89C-3199-7006-7E3990D5941A}"/>
          </ac:picMkLst>
        </pc:picChg>
        <pc:picChg chg="add del">
          <ac:chgData name="Štefanová Eliška" userId="b347206d-a7f5-4911-b908-62e81c4d1e38" providerId="ADAL" clId="{FA2BAEDC-A1DB-46A3-AA48-DCDF4FE8691F}" dt="2024-11-13T08:08:43.527" v="985" actId="22"/>
          <ac:picMkLst>
            <pc:docMk/>
            <pc:sldMk cId="3540937262" sldId="733"/>
            <ac:picMk id="7" creationId="{EAFF6DB8-38E7-CBE9-53BD-E87C419B4802}"/>
          </ac:picMkLst>
        </pc:picChg>
      </pc:sldChg>
      <pc:sldChg chg="addSp delSp modSp new mod">
        <pc:chgData name="Štefanová Eliška" userId="b347206d-a7f5-4911-b908-62e81c4d1e38" providerId="ADAL" clId="{FA2BAEDC-A1DB-46A3-AA48-DCDF4FE8691F}" dt="2024-11-13T08:27:15.610" v="1234" actId="14100"/>
        <pc:sldMkLst>
          <pc:docMk/>
          <pc:sldMk cId="2327952460" sldId="734"/>
        </pc:sldMkLst>
        <pc:spChg chg="mod">
          <ac:chgData name="Štefanová Eliška" userId="b347206d-a7f5-4911-b908-62e81c4d1e38" providerId="ADAL" clId="{FA2BAEDC-A1DB-46A3-AA48-DCDF4FE8691F}" dt="2024-11-13T08:17:37.619" v="1146" actId="20577"/>
          <ac:spMkLst>
            <pc:docMk/>
            <pc:sldMk cId="2327952460" sldId="734"/>
            <ac:spMk id="2" creationId="{4A37FDFC-1156-0899-971A-B101985DFA7C}"/>
          </ac:spMkLst>
        </pc:spChg>
        <pc:spChg chg="del">
          <ac:chgData name="Štefanová Eliška" userId="b347206d-a7f5-4911-b908-62e81c4d1e38" providerId="ADAL" clId="{FA2BAEDC-A1DB-46A3-AA48-DCDF4FE8691F}" dt="2024-11-13T08:10:26.460" v="1004" actId="478"/>
          <ac:spMkLst>
            <pc:docMk/>
            <pc:sldMk cId="2327952460" sldId="734"/>
            <ac:spMk id="3" creationId="{95122246-8D5C-F4AE-D917-2769CD640E92}"/>
          </ac:spMkLst>
        </pc:spChg>
        <pc:spChg chg="add mod">
          <ac:chgData name="Štefanová Eliška" userId="b347206d-a7f5-4911-b908-62e81c4d1e38" providerId="ADAL" clId="{FA2BAEDC-A1DB-46A3-AA48-DCDF4FE8691F}" dt="2024-11-13T08:14:45.695" v="1081" actId="1076"/>
          <ac:spMkLst>
            <pc:docMk/>
            <pc:sldMk cId="2327952460" sldId="734"/>
            <ac:spMk id="16" creationId="{C7EC4A1F-FD3D-16CB-5953-CF643DC13C89}"/>
          </ac:spMkLst>
        </pc:spChg>
        <pc:picChg chg="add mod">
          <ac:chgData name="Štefanová Eliška" userId="b347206d-a7f5-4911-b908-62e81c4d1e38" providerId="ADAL" clId="{FA2BAEDC-A1DB-46A3-AA48-DCDF4FE8691F}" dt="2024-11-13T08:14:15.781" v="1061" actId="1076"/>
          <ac:picMkLst>
            <pc:docMk/>
            <pc:sldMk cId="2327952460" sldId="734"/>
            <ac:picMk id="8" creationId="{7AC7C481-5A61-727C-E6F8-AF1CBE831D67}"/>
          </ac:picMkLst>
        </pc:picChg>
        <pc:picChg chg="add del mod">
          <ac:chgData name="Štefanová Eliška" userId="b347206d-a7f5-4911-b908-62e81c4d1e38" providerId="ADAL" clId="{FA2BAEDC-A1DB-46A3-AA48-DCDF4FE8691F}" dt="2024-11-13T08:12:34.683" v="1018" actId="478"/>
          <ac:picMkLst>
            <pc:docMk/>
            <pc:sldMk cId="2327952460" sldId="734"/>
            <ac:picMk id="10" creationId="{B162066B-AD3F-27B6-3585-FB2B78DD2116}"/>
          </ac:picMkLst>
        </pc:picChg>
        <pc:picChg chg="add del mod">
          <ac:chgData name="Štefanová Eliška" userId="b347206d-a7f5-4911-b908-62e81c4d1e38" providerId="ADAL" clId="{FA2BAEDC-A1DB-46A3-AA48-DCDF4FE8691F}" dt="2024-11-13T08:12:55.117" v="1024" actId="478"/>
          <ac:picMkLst>
            <pc:docMk/>
            <pc:sldMk cId="2327952460" sldId="734"/>
            <ac:picMk id="12" creationId="{777A0436-D645-2284-8799-1762D2167FD2}"/>
          </ac:picMkLst>
        </pc:picChg>
        <pc:picChg chg="add mod">
          <ac:chgData name="Štefanová Eliška" userId="b347206d-a7f5-4911-b908-62e81c4d1e38" providerId="ADAL" clId="{FA2BAEDC-A1DB-46A3-AA48-DCDF4FE8691F}" dt="2024-11-13T08:14:11.933" v="1059" actId="1076"/>
          <ac:picMkLst>
            <pc:docMk/>
            <pc:sldMk cId="2327952460" sldId="734"/>
            <ac:picMk id="14" creationId="{51BD9BD8-E0FE-A771-A02F-BF3FB9149009}"/>
          </ac:picMkLst>
        </pc:picChg>
        <pc:picChg chg="add mod">
          <ac:chgData name="Štefanová Eliška" userId="b347206d-a7f5-4911-b908-62e81c4d1e38" providerId="ADAL" clId="{FA2BAEDC-A1DB-46A3-AA48-DCDF4FE8691F}" dt="2024-11-13T08:27:15.610" v="1234" actId="14100"/>
          <ac:picMkLst>
            <pc:docMk/>
            <pc:sldMk cId="2327952460" sldId="734"/>
            <ac:picMk id="18" creationId="{323D19F1-B4A1-81BC-8787-9A973E538793}"/>
          </ac:picMkLst>
        </pc:picChg>
      </pc:sldChg>
      <pc:sldChg chg="addSp delSp modSp new mod">
        <pc:chgData name="Štefanová Eliška" userId="b347206d-a7f5-4911-b908-62e81c4d1e38" providerId="ADAL" clId="{FA2BAEDC-A1DB-46A3-AA48-DCDF4FE8691F}" dt="2024-11-13T08:27:02.512" v="1231" actId="1076"/>
        <pc:sldMkLst>
          <pc:docMk/>
          <pc:sldMk cId="2960939941" sldId="735"/>
        </pc:sldMkLst>
        <pc:spChg chg="mod">
          <ac:chgData name="Štefanová Eliška" userId="b347206d-a7f5-4911-b908-62e81c4d1e38" providerId="ADAL" clId="{FA2BAEDC-A1DB-46A3-AA48-DCDF4FE8691F}" dt="2024-11-13T08:17:42.547" v="1156" actId="20577"/>
          <ac:spMkLst>
            <pc:docMk/>
            <pc:sldMk cId="2960939941" sldId="735"/>
            <ac:spMk id="2" creationId="{33723073-D2BB-B27A-B07B-894FB60B8F82}"/>
          </ac:spMkLst>
        </pc:spChg>
        <pc:spChg chg="del">
          <ac:chgData name="Štefanová Eliška" userId="b347206d-a7f5-4911-b908-62e81c4d1e38" providerId="ADAL" clId="{FA2BAEDC-A1DB-46A3-AA48-DCDF4FE8691F}" dt="2024-11-13T08:15:17.188" v="1097" actId="478"/>
          <ac:spMkLst>
            <pc:docMk/>
            <pc:sldMk cId="2960939941" sldId="735"/>
            <ac:spMk id="3" creationId="{6EB2DF13-02F8-4649-2CE0-06D89E9472C3}"/>
          </ac:spMkLst>
        </pc:spChg>
        <pc:spChg chg="add mod">
          <ac:chgData name="Štefanová Eliška" userId="b347206d-a7f5-4911-b908-62e81c4d1e38" providerId="ADAL" clId="{FA2BAEDC-A1DB-46A3-AA48-DCDF4FE8691F}" dt="2024-11-13T08:17:03.324" v="1118" actId="1076"/>
          <ac:spMkLst>
            <pc:docMk/>
            <pc:sldMk cId="2960939941" sldId="735"/>
            <ac:spMk id="11" creationId="{E3704F5E-6BA9-598E-5275-14F407BCC39E}"/>
          </ac:spMkLst>
        </pc:spChg>
        <pc:picChg chg="add mod">
          <ac:chgData name="Štefanová Eliška" userId="b347206d-a7f5-4911-b908-62e81c4d1e38" providerId="ADAL" clId="{FA2BAEDC-A1DB-46A3-AA48-DCDF4FE8691F}" dt="2024-11-13T08:15:51.519" v="1101" actId="1076"/>
          <ac:picMkLst>
            <pc:docMk/>
            <pc:sldMk cId="2960939941" sldId="735"/>
            <ac:picMk id="8" creationId="{E84A4D47-D923-54CD-78A1-B809AD9D8A85}"/>
          </ac:picMkLst>
        </pc:picChg>
        <pc:picChg chg="add mod">
          <ac:chgData name="Štefanová Eliška" userId="b347206d-a7f5-4911-b908-62e81c4d1e38" providerId="ADAL" clId="{FA2BAEDC-A1DB-46A3-AA48-DCDF4FE8691F}" dt="2024-11-13T08:16:27.284" v="1104" actId="1076"/>
          <ac:picMkLst>
            <pc:docMk/>
            <pc:sldMk cId="2960939941" sldId="735"/>
            <ac:picMk id="10" creationId="{A8EB5087-6023-CA7C-2BA1-79730254C0F5}"/>
          </ac:picMkLst>
        </pc:picChg>
        <pc:picChg chg="add mod">
          <ac:chgData name="Štefanová Eliška" userId="b347206d-a7f5-4911-b908-62e81c4d1e38" providerId="ADAL" clId="{FA2BAEDC-A1DB-46A3-AA48-DCDF4FE8691F}" dt="2024-11-13T08:27:02.512" v="1231" actId="1076"/>
          <ac:picMkLst>
            <pc:docMk/>
            <pc:sldMk cId="2960939941" sldId="735"/>
            <ac:picMk id="13" creationId="{EE0F6936-3873-9FE4-178D-769E036048E3}"/>
          </ac:picMkLst>
        </pc:picChg>
      </pc:sldChg>
      <pc:sldChg chg="addSp delSp modSp new mod">
        <pc:chgData name="Štefanová Eliška" userId="b347206d-a7f5-4911-b908-62e81c4d1e38" providerId="ADAL" clId="{FA2BAEDC-A1DB-46A3-AA48-DCDF4FE8691F}" dt="2024-11-13T08:29:43.198" v="1239" actId="1076"/>
        <pc:sldMkLst>
          <pc:docMk/>
          <pc:sldMk cId="170533803" sldId="736"/>
        </pc:sldMkLst>
        <pc:spChg chg="mod">
          <ac:chgData name="Štefanová Eliška" userId="b347206d-a7f5-4911-b908-62e81c4d1e38" providerId="ADAL" clId="{FA2BAEDC-A1DB-46A3-AA48-DCDF4FE8691F}" dt="2024-11-13T08:17:26.652" v="1136" actId="20577"/>
          <ac:spMkLst>
            <pc:docMk/>
            <pc:sldMk cId="170533803" sldId="736"/>
            <ac:spMk id="2" creationId="{8A8F1B93-E935-A04B-C1E1-06A59F2BA2D6}"/>
          </ac:spMkLst>
        </pc:spChg>
        <pc:spChg chg="del">
          <ac:chgData name="Štefanová Eliška" userId="b347206d-a7f5-4911-b908-62e81c4d1e38" providerId="ADAL" clId="{FA2BAEDC-A1DB-46A3-AA48-DCDF4FE8691F}" dt="2024-11-13T08:18:38.665" v="1157" actId="478"/>
          <ac:spMkLst>
            <pc:docMk/>
            <pc:sldMk cId="170533803" sldId="736"/>
            <ac:spMk id="3" creationId="{69FB53B8-0F81-FF0B-721F-869F771CF1F4}"/>
          </ac:spMkLst>
        </pc:spChg>
        <pc:spChg chg="add mod">
          <ac:chgData name="Štefanová Eliška" userId="b347206d-a7f5-4911-b908-62e81c4d1e38" providerId="ADAL" clId="{FA2BAEDC-A1DB-46A3-AA48-DCDF4FE8691F}" dt="2024-11-13T08:19:43.062" v="1186" actId="1076"/>
          <ac:spMkLst>
            <pc:docMk/>
            <pc:sldMk cId="170533803" sldId="736"/>
            <ac:spMk id="11" creationId="{69688A72-4F76-5566-8A40-B4E23068E07B}"/>
          </ac:spMkLst>
        </pc:spChg>
        <pc:picChg chg="add mod">
          <ac:chgData name="Štefanová Eliška" userId="b347206d-a7f5-4911-b908-62e81c4d1e38" providerId="ADAL" clId="{FA2BAEDC-A1DB-46A3-AA48-DCDF4FE8691F}" dt="2024-11-13T08:19:20.124" v="1166" actId="1076"/>
          <ac:picMkLst>
            <pc:docMk/>
            <pc:sldMk cId="170533803" sldId="736"/>
            <ac:picMk id="8" creationId="{FC325564-D9B0-04A3-21FF-8B64885BD66C}"/>
          </ac:picMkLst>
        </pc:picChg>
        <pc:picChg chg="add mod">
          <ac:chgData name="Štefanová Eliška" userId="b347206d-a7f5-4911-b908-62e81c4d1e38" providerId="ADAL" clId="{FA2BAEDC-A1DB-46A3-AA48-DCDF4FE8691F}" dt="2024-11-13T08:19:14.970" v="1164" actId="14100"/>
          <ac:picMkLst>
            <pc:docMk/>
            <pc:sldMk cId="170533803" sldId="736"/>
            <ac:picMk id="10" creationId="{2F6345E1-A5D3-ECBC-7E25-1909435EB7DA}"/>
          </ac:picMkLst>
        </pc:picChg>
        <pc:picChg chg="add mod">
          <ac:chgData name="Štefanová Eliška" userId="b347206d-a7f5-4911-b908-62e81c4d1e38" providerId="ADAL" clId="{FA2BAEDC-A1DB-46A3-AA48-DCDF4FE8691F}" dt="2024-11-13T08:29:43.198" v="1239" actId="1076"/>
          <ac:picMkLst>
            <pc:docMk/>
            <pc:sldMk cId="170533803" sldId="736"/>
            <ac:picMk id="13" creationId="{31BDF6B3-F9C9-6ADF-23C7-0FC3DA96EDA4}"/>
          </ac:picMkLst>
        </pc:picChg>
      </pc:sldChg>
      <pc:sldChg chg="addSp new del mod ord">
        <pc:chgData name="Štefanová Eliška" userId="b347206d-a7f5-4911-b908-62e81c4d1e38" providerId="ADAL" clId="{FA2BAEDC-A1DB-46A3-AA48-DCDF4FE8691F}" dt="2024-11-13T08:48:50.357" v="1503" actId="2696"/>
        <pc:sldMkLst>
          <pc:docMk/>
          <pc:sldMk cId="1062221400" sldId="737"/>
        </pc:sldMkLst>
        <pc:picChg chg="add">
          <ac:chgData name="Štefanová Eliška" userId="b347206d-a7f5-4911-b908-62e81c4d1e38" providerId="ADAL" clId="{FA2BAEDC-A1DB-46A3-AA48-DCDF4FE8691F}" dt="2024-11-13T08:37:43.085" v="1416" actId="22"/>
          <ac:picMkLst>
            <pc:docMk/>
            <pc:sldMk cId="1062221400" sldId="737"/>
            <ac:picMk id="5" creationId="{A96AF3AB-D03C-5250-B168-7A5EF11B4D61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3:54:50.737" v="2586" actId="113"/>
        <pc:sldMkLst>
          <pc:docMk/>
          <pc:sldMk cId="4204320803" sldId="738"/>
        </pc:sldMkLst>
        <pc:spChg chg="add mod">
          <ac:chgData name="Štefanová Eliška" userId="b347206d-a7f5-4911-b908-62e81c4d1e38" providerId="ADAL" clId="{FA2BAEDC-A1DB-46A3-AA48-DCDF4FE8691F}" dt="2024-11-13T12:59:14.770" v="2213" actId="1076"/>
          <ac:spMkLst>
            <pc:docMk/>
            <pc:sldMk cId="4204320803" sldId="738"/>
            <ac:spMk id="6" creationId="{1275956B-8824-F5A4-CAA4-65AE8212472E}"/>
          </ac:spMkLst>
        </pc:spChg>
        <pc:graphicFrameChg chg="add mod">
          <ac:chgData name="Štefanová Eliška" userId="b347206d-a7f5-4911-b908-62e81c4d1e38" providerId="ADAL" clId="{FA2BAEDC-A1DB-46A3-AA48-DCDF4FE8691F}" dt="2024-11-13T13:54:50.737" v="2586" actId="113"/>
          <ac:graphicFrameMkLst>
            <pc:docMk/>
            <pc:sldMk cId="4204320803" sldId="738"/>
            <ac:graphicFrameMk id="4" creationId="{EACFB9AF-12C9-5AF6-8DD1-978D0207038E}"/>
          </ac:graphicFrameMkLst>
        </pc:graphicFrameChg>
        <pc:picChg chg="add mod">
          <ac:chgData name="Štefanová Eliška" userId="b347206d-a7f5-4911-b908-62e81c4d1e38" providerId="ADAL" clId="{FA2BAEDC-A1DB-46A3-AA48-DCDF4FE8691F}" dt="2024-11-13T08:40:46.549" v="1454" actId="1076"/>
          <ac:picMkLst>
            <pc:docMk/>
            <pc:sldMk cId="4204320803" sldId="738"/>
            <ac:picMk id="5" creationId="{10C21511-ECBC-4E81-3E31-FAF406929B1B}"/>
          </ac:picMkLst>
        </pc:picChg>
      </pc:sldChg>
      <pc:sldChg chg="addSp delSp modSp new mod modNotesTx">
        <pc:chgData name="Štefanová Eliška" userId="b347206d-a7f5-4911-b908-62e81c4d1e38" providerId="ADAL" clId="{FA2BAEDC-A1DB-46A3-AA48-DCDF4FE8691F}" dt="2024-11-13T13:49:26.318" v="2579" actId="20577"/>
        <pc:sldMkLst>
          <pc:docMk/>
          <pc:sldMk cId="1818917940" sldId="739"/>
        </pc:sldMkLst>
        <pc:spChg chg="mod">
          <ac:chgData name="Štefanová Eliška" userId="b347206d-a7f5-4911-b908-62e81c4d1e38" providerId="ADAL" clId="{FA2BAEDC-A1DB-46A3-AA48-DCDF4FE8691F}" dt="2024-11-13T08:49:38.910" v="1519" actId="20577"/>
          <ac:spMkLst>
            <pc:docMk/>
            <pc:sldMk cId="1818917940" sldId="739"/>
            <ac:spMk id="2" creationId="{0A96C973-2CA9-934D-3D4F-6B6564B94966}"/>
          </ac:spMkLst>
        </pc:spChg>
        <pc:spChg chg="add mod">
          <ac:chgData name="Štefanová Eliška" userId="b347206d-a7f5-4911-b908-62e81c4d1e38" providerId="ADAL" clId="{FA2BAEDC-A1DB-46A3-AA48-DCDF4FE8691F}" dt="2024-11-13T12:56:47.875" v="2184" actId="20577"/>
          <ac:spMkLst>
            <pc:docMk/>
            <pc:sldMk cId="1818917940" sldId="739"/>
            <ac:spMk id="3" creationId="{81BF7077-FC87-0B77-7040-382DFB3F461F}"/>
          </ac:spMkLst>
        </pc:spChg>
        <pc:spChg chg="del">
          <ac:chgData name="Štefanová Eliška" userId="b347206d-a7f5-4911-b908-62e81c4d1e38" providerId="ADAL" clId="{FA2BAEDC-A1DB-46A3-AA48-DCDF4FE8691F}" dt="2024-11-13T09:53:49.827" v="1763" actId="478"/>
          <ac:spMkLst>
            <pc:docMk/>
            <pc:sldMk cId="1818917940" sldId="739"/>
            <ac:spMk id="3" creationId="{B56E939E-58E7-9970-DD7D-CD63C3BAA9FE}"/>
          </ac:spMkLst>
        </pc:spChg>
        <pc:spChg chg="add mod">
          <ac:chgData name="Štefanová Eliška" userId="b347206d-a7f5-4911-b908-62e81c4d1e38" providerId="ADAL" clId="{FA2BAEDC-A1DB-46A3-AA48-DCDF4FE8691F}" dt="2024-11-13T09:54:46.376" v="1767"/>
          <ac:spMkLst>
            <pc:docMk/>
            <pc:sldMk cId="1818917940" sldId="739"/>
            <ac:spMk id="10" creationId="{910DA818-B6F6-DB5E-D5A8-5A91E922259A}"/>
          </ac:spMkLst>
        </pc:spChg>
        <pc:spChg chg="add mod">
          <ac:chgData name="Štefanová Eliška" userId="b347206d-a7f5-4911-b908-62e81c4d1e38" providerId="ADAL" clId="{FA2BAEDC-A1DB-46A3-AA48-DCDF4FE8691F}" dt="2024-11-13T13:49:26.318" v="2579" actId="20577"/>
          <ac:spMkLst>
            <pc:docMk/>
            <pc:sldMk cId="1818917940" sldId="739"/>
            <ac:spMk id="11" creationId="{BA7C2FD8-F996-7720-1915-865E253DFE41}"/>
          </ac:spMkLst>
        </pc:spChg>
        <pc:spChg chg="add mod">
          <ac:chgData name="Štefanová Eliška" userId="b347206d-a7f5-4911-b908-62e81c4d1e38" providerId="ADAL" clId="{FA2BAEDC-A1DB-46A3-AA48-DCDF4FE8691F}" dt="2024-11-13T12:57:57.553" v="2209" actId="1076"/>
          <ac:spMkLst>
            <pc:docMk/>
            <pc:sldMk cId="1818917940" sldId="739"/>
            <ac:spMk id="12" creationId="{B5B73E93-1CD1-9673-683E-CFB5829A5EC0}"/>
          </ac:spMkLst>
        </pc:spChg>
        <pc:spChg chg="add mod">
          <ac:chgData name="Štefanová Eliška" userId="b347206d-a7f5-4911-b908-62e81c4d1e38" providerId="ADAL" clId="{FA2BAEDC-A1DB-46A3-AA48-DCDF4FE8691F}" dt="2024-11-13T13:00:04.657" v="2224" actId="1076"/>
          <ac:spMkLst>
            <pc:docMk/>
            <pc:sldMk cId="1818917940" sldId="739"/>
            <ac:spMk id="13" creationId="{4766FE66-64FF-16CC-D0B0-AF83EE077D83}"/>
          </ac:spMkLst>
        </pc:spChg>
        <pc:spChg chg="add del mod topLvl">
          <ac:chgData name="Štefanová Eliška" userId="b347206d-a7f5-4911-b908-62e81c4d1e38" providerId="ADAL" clId="{FA2BAEDC-A1DB-46A3-AA48-DCDF4FE8691F}" dt="2024-11-13T10:00:15.932" v="1781" actId="478"/>
          <ac:spMkLst>
            <pc:docMk/>
            <pc:sldMk cId="1818917940" sldId="739"/>
            <ac:spMk id="13" creationId="{FDCC55FC-11F6-83CB-F2B7-EE00B264EDA8}"/>
          </ac:spMkLst>
        </pc:spChg>
        <pc:spChg chg="add del mod topLvl">
          <ac:chgData name="Štefanová Eliška" userId="b347206d-a7f5-4911-b908-62e81c4d1e38" providerId="ADAL" clId="{FA2BAEDC-A1DB-46A3-AA48-DCDF4FE8691F}" dt="2024-11-13T10:00:14.355" v="1780" actId="478"/>
          <ac:spMkLst>
            <pc:docMk/>
            <pc:sldMk cId="1818917940" sldId="739"/>
            <ac:spMk id="14" creationId="{F563EB33-07EB-A012-7DC9-C497C99B2D06}"/>
          </ac:spMkLst>
        </pc:spChg>
        <pc:spChg chg="mod">
          <ac:chgData name="Štefanová Eliška" userId="b347206d-a7f5-4911-b908-62e81c4d1e38" providerId="ADAL" clId="{FA2BAEDC-A1DB-46A3-AA48-DCDF4FE8691F}" dt="2024-11-13T10:00:11.251" v="1779"/>
          <ac:spMkLst>
            <pc:docMk/>
            <pc:sldMk cId="1818917940" sldId="739"/>
            <ac:spMk id="16" creationId="{BA4BED76-5A75-53BD-3415-1AF54D7A11B1}"/>
          </ac:spMkLst>
        </pc:spChg>
        <pc:spChg chg="mod">
          <ac:chgData name="Štefanová Eliška" userId="b347206d-a7f5-4911-b908-62e81c4d1e38" providerId="ADAL" clId="{FA2BAEDC-A1DB-46A3-AA48-DCDF4FE8691F}" dt="2024-11-13T10:01:08.459" v="1832"/>
          <ac:spMkLst>
            <pc:docMk/>
            <pc:sldMk cId="1818917940" sldId="739"/>
            <ac:spMk id="17" creationId="{2B9C3784-223A-329D-0933-FEDD9057B1AE}"/>
          </ac:spMkLst>
        </pc:spChg>
        <pc:grpChg chg="add mod">
          <ac:chgData name="Štefanová Eliška" userId="b347206d-a7f5-4911-b908-62e81c4d1e38" providerId="ADAL" clId="{FA2BAEDC-A1DB-46A3-AA48-DCDF4FE8691F}" dt="2024-11-13T09:54:50.749" v="1768" actId="1076"/>
          <ac:grpSpMkLst>
            <pc:docMk/>
            <pc:sldMk cId="1818917940" sldId="739"/>
            <ac:grpSpMk id="9" creationId="{EBEE1352-98B7-7D8A-2C92-35786FA2D0DF}"/>
          </ac:grpSpMkLst>
        </pc:grpChg>
        <pc:grpChg chg="add del mod">
          <ac:chgData name="Štefanová Eliška" userId="b347206d-a7f5-4911-b908-62e81c4d1e38" providerId="ADAL" clId="{FA2BAEDC-A1DB-46A3-AA48-DCDF4FE8691F}" dt="2024-11-13T10:00:14.355" v="1780" actId="478"/>
          <ac:grpSpMkLst>
            <pc:docMk/>
            <pc:sldMk cId="1818917940" sldId="739"/>
            <ac:grpSpMk id="12" creationId="{7E9ACC5A-7691-A484-3176-2151C2190D25}"/>
          </ac:grpSpMkLst>
        </pc:grpChg>
        <pc:grpChg chg="add del mod">
          <ac:chgData name="Štefanová Eliška" userId="b347206d-a7f5-4911-b908-62e81c4d1e38" providerId="ADAL" clId="{FA2BAEDC-A1DB-46A3-AA48-DCDF4FE8691F}" dt="2024-11-13T10:01:24.145" v="1836" actId="478"/>
          <ac:grpSpMkLst>
            <pc:docMk/>
            <pc:sldMk cId="1818917940" sldId="739"/>
            <ac:grpSpMk id="15" creationId="{AA0C929A-C475-ED32-F1CD-7F994FED08D2}"/>
          </ac:grpSpMkLst>
        </pc:grpChg>
        <pc:picChg chg="add mod">
          <ac:chgData name="Štefanová Eliška" userId="b347206d-a7f5-4911-b908-62e81c4d1e38" providerId="ADAL" clId="{FA2BAEDC-A1DB-46A3-AA48-DCDF4FE8691F}" dt="2024-11-13T12:56:21.936" v="2176" actId="1076"/>
          <ac:picMkLst>
            <pc:docMk/>
            <pc:sldMk cId="1818917940" sldId="739"/>
            <ac:picMk id="7" creationId="{86316BB2-6DD2-146F-B76A-7B3200F8B875}"/>
          </ac:picMkLst>
        </pc:picChg>
        <pc:picChg chg="add mod">
          <ac:chgData name="Štefanová Eliška" userId="b347206d-a7f5-4911-b908-62e81c4d1e38" providerId="ADAL" clId="{FA2BAEDC-A1DB-46A3-AA48-DCDF4FE8691F}" dt="2024-11-13T09:55:02.732" v="1769" actId="1076"/>
          <ac:picMkLst>
            <pc:docMk/>
            <pc:sldMk cId="1818917940" sldId="739"/>
            <ac:picMk id="8" creationId="{CBFD5B0C-23CD-573B-A0D9-EE87AD977A52}"/>
          </ac:picMkLst>
        </pc:picChg>
        <pc:picChg chg="add mod">
          <ac:chgData name="Štefanová Eliška" userId="b347206d-a7f5-4911-b908-62e81c4d1e38" providerId="ADAL" clId="{FA2BAEDC-A1DB-46A3-AA48-DCDF4FE8691F}" dt="2024-11-13T12:55:41.521" v="2157" actId="1076"/>
          <ac:picMkLst>
            <pc:docMk/>
            <pc:sldMk cId="1818917940" sldId="739"/>
            <ac:picMk id="1026" creationId="{F4125FB8-5D7B-C6D9-676F-1C0E8B843E26}"/>
          </ac:picMkLst>
        </pc:picChg>
      </pc:sldChg>
      <pc:sldChg chg="addSp delSp modSp new mod modNotesTx">
        <pc:chgData name="Štefanová Eliška" userId="b347206d-a7f5-4911-b908-62e81c4d1e38" providerId="ADAL" clId="{FA2BAEDC-A1DB-46A3-AA48-DCDF4FE8691F}" dt="2024-11-13T13:49:10.439" v="2577" actId="20577"/>
        <pc:sldMkLst>
          <pc:docMk/>
          <pc:sldMk cId="2642237076" sldId="740"/>
        </pc:sldMkLst>
        <pc:spChg chg="mod">
          <ac:chgData name="Štefanová Eliška" userId="b347206d-a7f5-4911-b908-62e81c4d1e38" providerId="ADAL" clId="{FA2BAEDC-A1DB-46A3-AA48-DCDF4FE8691F}" dt="2024-11-13T08:49:48.974" v="1550" actId="20577"/>
          <ac:spMkLst>
            <pc:docMk/>
            <pc:sldMk cId="2642237076" sldId="740"/>
            <ac:spMk id="2" creationId="{E15D44BF-CE40-08C7-4482-EB1C31CCD153}"/>
          </ac:spMkLst>
        </pc:spChg>
        <pc:spChg chg="del">
          <ac:chgData name="Štefanová Eliška" userId="b347206d-a7f5-4911-b908-62e81c4d1e38" providerId="ADAL" clId="{FA2BAEDC-A1DB-46A3-AA48-DCDF4FE8691F}" dt="2024-11-13T09:57:07.968" v="1770" actId="478"/>
          <ac:spMkLst>
            <pc:docMk/>
            <pc:sldMk cId="2642237076" sldId="740"/>
            <ac:spMk id="3" creationId="{1E97FFDF-4DE7-99FC-7D38-64288DA091CA}"/>
          </ac:spMkLst>
        </pc:spChg>
        <pc:spChg chg="add mod">
          <ac:chgData name="Štefanová Eliška" userId="b347206d-a7f5-4911-b908-62e81c4d1e38" providerId="ADAL" clId="{FA2BAEDC-A1DB-46A3-AA48-DCDF4FE8691F}" dt="2024-11-13T13:00:08.827" v="2226" actId="1076"/>
          <ac:spMkLst>
            <pc:docMk/>
            <pc:sldMk cId="2642237076" sldId="740"/>
            <ac:spMk id="3" creationId="{E3883C83-BA8B-64A3-5883-9F342C0B0AF0}"/>
          </ac:spMkLst>
        </pc:spChg>
        <pc:spChg chg="add mod">
          <ac:chgData name="Štefanová Eliška" userId="b347206d-a7f5-4911-b908-62e81c4d1e38" providerId="ADAL" clId="{FA2BAEDC-A1DB-46A3-AA48-DCDF4FE8691F}" dt="2024-11-13T09:57:16.977" v="1772"/>
          <ac:spMkLst>
            <pc:docMk/>
            <pc:sldMk cId="2642237076" sldId="740"/>
            <ac:spMk id="8" creationId="{B77209F1-7A19-E3AC-B7BD-4A50AAF86DCD}"/>
          </ac:spMkLst>
        </pc:spChg>
        <pc:spChg chg="add mod">
          <ac:chgData name="Štefanová Eliška" userId="b347206d-a7f5-4911-b908-62e81c4d1e38" providerId="ADAL" clId="{FA2BAEDC-A1DB-46A3-AA48-DCDF4FE8691F}" dt="2024-11-13T09:57:16.977" v="1772"/>
          <ac:spMkLst>
            <pc:docMk/>
            <pc:sldMk cId="2642237076" sldId="740"/>
            <ac:spMk id="9" creationId="{320E2AA5-0D75-F587-780A-6FE8CB89526C}"/>
          </ac:spMkLst>
        </pc:spChg>
        <pc:grpChg chg="add mod">
          <ac:chgData name="Štefanová Eliška" userId="b347206d-a7f5-4911-b908-62e81c4d1e38" providerId="ADAL" clId="{FA2BAEDC-A1DB-46A3-AA48-DCDF4FE8691F}" dt="2024-11-13T09:57:16.977" v="1772"/>
          <ac:grpSpMkLst>
            <pc:docMk/>
            <pc:sldMk cId="2642237076" sldId="740"/>
            <ac:grpSpMk id="7" creationId="{61FD450F-C90F-F795-9D2D-54C27A420E13}"/>
          </ac:grpSpMkLst>
        </pc:grpChg>
        <pc:graphicFrameChg chg="add mod">
          <ac:chgData name="Štefanová Eliška" userId="b347206d-a7f5-4911-b908-62e81c4d1e38" providerId="ADAL" clId="{FA2BAEDC-A1DB-46A3-AA48-DCDF4FE8691F}" dt="2024-11-13T13:49:10.439" v="2577" actId="20577"/>
          <ac:graphicFrameMkLst>
            <pc:docMk/>
            <pc:sldMk cId="2642237076" sldId="740"/>
            <ac:graphicFrameMk id="11" creationId="{414D1C69-4187-B10D-D592-3734C0419F8F}"/>
          </ac:graphicFrameMkLst>
        </pc:graphicFrameChg>
        <pc:picChg chg="add mod">
          <ac:chgData name="Štefanová Eliška" userId="b347206d-a7f5-4911-b908-62e81c4d1e38" providerId="ADAL" clId="{FA2BAEDC-A1DB-46A3-AA48-DCDF4FE8691F}" dt="2024-11-13T10:03:00.519" v="1847" actId="1076"/>
          <ac:picMkLst>
            <pc:docMk/>
            <pc:sldMk cId="2642237076" sldId="740"/>
            <ac:picMk id="10" creationId="{FAE8D2BF-713A-659E-9278-2EEACB34FFC7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2:59:38.503" v="2217" actId="1076"/>
        <pc:sldMkLst>
          <pc:docMk/>
          <pc:sldMk cId="251705490" sldId="741"/>
        </pc:sldMkLst>
        <pc:spChg chg="add mod">
          <ac:chgData name="Štefanová Eliška" userId="b347206d-a7f5-4911-b908-62e81c4d1e38" providerId="ADAL" clId="{FA2BAEDC-A1DB-46A3-AA48-DCDF4FE8691F}" dt="2024-11-13T12:59:38.503" v="2217" actId="1076"/>
          <ac:spMkLst>
            <pc:docMk/>
            <pc:sldMk cId="251705490" sldId="741"/>
            <ac:spMk id="4" creationId="{33988A72-0842-58B2-FDCB-361D17D3F6B8}"/>
          </ac:spMkLst>
        </pc:spChg>
        <pc:picChg chg="add mod">
          <ac:chgData name="Štefanová Eliška" userId="b347206d-a7f5-4911-b908-62e81c4d1e38" providerId="ADAL" clId="{FA2BAEDC-A1DB-46A3-AA48-DCDF4FE8691F}" dt="2024-11-13T10:08:51.357" v="1934" actId="208"/>
          <ac:picMkLst>
            <pc:docMk/>
            <pc:sldMk cId="251705490" sldId="741"/>
            <ac:picMk id="5" creationId="{0EF7FF1B-3FBE-F909-2BF7-B9A336550364}"/>
          </ac:picMkLst>
        </pc:picChg>
      </pc:sldChg>
      <pc:sldChg chg="addSp delSp modSp new del mod">
        <pc:chgData name="Štefanová Eliška" userId="b347206d-a7f5-4911-b908-62e81c4d1e38" providerId="ADAL" clId="{FA2BAEDC-A1DB-46A3-AA48-DCDF4FE8691F}" dt="2024-11-13T10:04:25.215" v="1849" actId="2696"/>
        <pc:sldMkLst>
          <pc:docMk/>
          <pc:sldMk cId="2062153393" sldId="741"/>
        </pc:sldMkLst>
        <pc:spChg chg="mod">
          <ac:chgData name="Štefanová Eliška" userId="b347206d-a7f5-4911-b908-62e81c4d1e38" providerId="ADAL" clId="{FA2BAEDC-A1DB-46A3-AA48-DCDF4FE8691F}" dt="2024-11-13T08:50:58.825" v="1584" actId="1076"/>
          <ac:spMkLst>
            <pc:docMk/>
            <pc:sldMk cId="2062153393" sldId="741"/>
            <ac:spMk id="2" creationId="{738B0830-C380-9E91-808E-5D0AA48AFEE8}"/>
          </ac:spMkLst>
        </pc:spChg>
        <pc:spChg chg="del">
          <ac:chgData name="Štefanová Eliška" userId="b347206d-a7f5-4911-b908-62e81c4d1e38" providerId="ADAL" clId="{FA2BAEDC-A1DB-46A3-AA48-DCDF4FE8691F}" dt="2024-11-13T08:50:44.864" v="1580" actId="478"/>
          <ac:spMkLst>
            <pc:docMk/>
            <pc:sldMk cId="2062153393" sldId="741"/>
            <ac:spMk id="3" creationId="{B725B731-C403-216D-7935-D3B3F6E31511}"/>
          </ac:spMkLst>
        </pc:spChg>
        <pc:spChg chg="add mod">
          <ac:chgData name="Štefanová Eliška" userId="b347206d-a7f5-4911-b908-62e81c4d1e38" providerId="ADAL" clId="{FA2BAEDC-A1DB-46A3-AA48-DCDF4FE8691F}" dt="2024-11-13T08:52:50.289" v="1622"/>
          <ac:spMkLst>
            <pc:docMk/>
            <pc:sldMk cId="2062153393" sldId="741"/>
            <ac:spMk id="8" creationId="{C145F661-3EAA-E9C2-92C3-C765BB320E28}"/>
          </ac:spMkLst>
        </pc:spChg>
        <pc:picChg chg="add mod">
          <ac:chgData name="Štefanová Eliška" userId="b347206d-a7f5-4911-b908-62e81c4d1e38" providerId="ADAL" clId="{FA2BAEDC-A1DB-46A3-AA48-DCDF4FE8691F}" dt="2024-11-13T08:52:52.362" v="1623" actId="1076"/>
          <ac:picMkLst>
            <pc:docMk/>
            <pc:sldMk cId="2062153393" sldId="741"/>
            <ac:picMk id="7" creationId="{AA682B47-6B34-F30B-B230-AF659BF51791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3:28:27.422" v="2465" actId="1076"/>
        <pc:sldMkLst>
          <pc:docMk/>
          <pc:sldMk cId="146552833" sldId="742"/>
        </pc:sldMkLst>
        <pc:spChg chg="add mod">
          <ac:chgData name="Štefanová Eliška" userId="b347206d-a7f5-4911-b908-62e81c4d1e38" providerId="ADAL" clId="{FA2BAEDC-A1DB-46A3-AA48-DCDF4FE8691F}" dt="2024-11-13T12:59:49.548" v="2220" actId="1076"/>
          <ac:spMkLst>
            <pc:docMk/>
            <pc:sldMk cId="146552833" sldId="742"/>
            <ac:spMk id="4" creationId="{11BB1135-9DE4-473C-A54D-2D91E1126774}"/>
          </ac:spMkLst>
        </pc:spChg>
        <pc:spChg chg="add mod">
          <ac:chgData name="Štefanová Eliška" userId="b347206d-a7f5-4911-b908-62e81c4d1e38" providerId="ADAL" clId="{FA2BAEDC-A1DB-46A3-AA48-DCDF4FE8691F}" dt="2024-11-13T12:59:56.894" v="2222" actId="1076"/>
          <ac:spMkLst>
            <pc:docMk/>
            <pc:sldMk cId="146552833" sldId="742"/>
            <ac:spMk id="6" creationId="{11460EBC-2488-4AC5-01AC-59DD85593EA0}"/>
          </ac:spMkLst>
        </pc:spChg>
        <pc:spChg chg="add mod">
          <ac:chgData name="Štefanová Eliška" userId="b347206d-a7f5-4911-b908-62e81c4d1e38" providerId="ADAL" clId="{FA2BAEDC-A1DB-46A3-AA48-DCDF4FE8691F}" dt="2024-11-13T10:12:52.520" v="1976" actId="1076"/>
          <ac:spMkLst>
            <pc:docMk/>
            <pc:sldMk cId="146552833" sldId="742"/>
            <ac:spMk id="8" creationId="{763CEA35-47DC-1B23-FCEC-CB7DFCFF5478}"/>
          </ac:spMkLst>
        </pc:spChg>
        <pc:spChg chg="add mod">
          <ac:chgData name="Štefanová Eliška" userId="b347206d-a7f5-4911-b908-62e81c4d1e38" providerId="ADAL" clId="{FA2BAEDC-A1DB-46A3-AA48-DCDF4FE8691F}" dt="2024-11-13T13:28:16.732" v="2456" actId="1076"/>
          <ac:spMkLst>
            <pc:docMk/>
            <pc:sldMk cId="146552833" sldId="742"/>
            <ac:spMk id="9" creationId="{662F8853-2F08-2B8E-7EAB-6C045918AE1A}"/>
          </ac:spMkLst>
        </pc:spChg>
        <pc:spChg chg="add mod">
          <ac:chgData name="Štefanová Eliška" userId="b347206d-a7f5-4911-b908-62e81c4d1e38" providerId="ADAL" clId="{FA2BAEDC-A1DB-46A3-AA48-DCDF4FE8691F}" dt="2024-11-13T13:28:27.422" v="2465" actId="1076"/>
          <ac:spMkLst>
            <pc:docMk/>
            <pc:sldMk cId="146552833" sldId="742"/>
            <ac:spMk id="10" creationId="{AEF9CE9C-0710-94F4-45CB-86CDF5189984}"/>
          </ac:spMkLst>
        </pc:spChg>
        <pc:picChg chg="add mod">
          <ac:chgData name="Štefanová Eliška" userId="b347206d-a7f5-4911-b908-62e81c4d1e38" providerId="ADAL" clId="{FA2BAEDC-A1DB-46A3-AA48-DCDF4FE8691F}" dt="2024-11-13T10:12:48.767" v="1975" actId="1076"/>
          <ac:picMkLst>
            <pc:docMk/>
            <pc:sldMk cId="146552833" sldId="742"/>
            <ac:picMk id="5" creationId="{FCCE4CD9-689E-F767-DC9E-AB7B2647CC77}"/>
          </ac:picMkLst>
        </pc:picChg>
        <pc:picChg chg="add mod">
          <ac:chgData name="Štefanová Eliška" userId="b347206d-a7f5-4911-b908-62e81c4d1e38" providerId="ADAL" clId="{FA2BAEDC-A1DB-46A3-AA48-DCDF4FE8691F}" dt="2024-11-13T10:12:56.136" v="1977" actId="1076"/>
          <ac:picMkLst>
            <pc:docMk/>
            <pc:sldMk cId="146552833" sldId="742"/>
            <ac:picMk id="7" creationId="{663A2E0E-D587-5DC4-08CE-0DEF2A574440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3:52:18.734" v="2583" actId="207"/>
        <pc:sldMkLst>
          <pc:docMk/>
          <pc:sldMk cId="1869268632" sldId="743"/>
        </pc:sldMkLst>
        <pc:spChg chg="add mod">
          <ac:chgData name="Štefanová Eliška" userId="b347206d-a7f5-4911-b908-62e81c4d1e38" providerId="ADAL" clId="{FA2BAEDC-A1DB-46A3-AA48-DCDF4FE8691F}" dt="2024-11-13T13:00:14.628" v="2228" actId="1076"/>
          <ac:spMkLst>
            <pc:docMk/>
            <pc:sldMk cId="1869268632" sldId="743"/>
            <ac:spMk id="4" creationId="{4ABDA50B-DE8F-73C7-40EE-0CA0C49F2FEB}"/>
          </ac:spMkLst>
        </pc:spChg>
        <pc:spChg chg="add mod">
          <ac:chgData name="Štefanová Eliška" userId="b347206d-a7f5-4911-b908-62e81c4d1e38" providerId="ADAL" clId="{FA2BAEDC-A1DB-46A3-AA48-DCDF4FE8691F}" dt="2024-11-13T13:37:01.376" v="2469" actId="1076"/>
          <ac:spMkLst>
            <pc:docMk/>
            <pc:sldMk cId="1869268632" sldId="743"/>
            <ac:spMk id="6" creationId="{F0B90C7C-C9BD-50A4-9AA4-6DEFEADD75F1}"/>
          </ac:spMkLst>
        </pc:spChg>
        <pc:spChg chg="add mod">
          <ac:chgData name="Štefanová Eliška" userId="b347206d-a7f5-4911-b908-62e81c4d1e38" providerId="ADAL" clId="{FA2BAEDC-A1DB-46A3-AA48-DCDF4FE8691F}" dt="2024-11-13T13:52:18.734" v="2583" actId="207"/>
          <ac:spMkLst>
            <pc:docMk/>
            <pc:sldMk cId="1869268632" sldId="743"/>
            <ac:spMk id="7" creationId="{93D3F0AA-162A-4681-3F2D-6C765C467F1C}"/>
          </ac:spMkLst>
        </pc:spChg>
        <pc:picChg chg="add mod modCrop">
          <ac:chgData name="Štefanová Eliška" userId="b347206d-a7f5-4911-b908-62e81c4d1e38" providerId="ADAL" clId="{FA2BAEDC-A1DB-46A3-AA48-DCDF4FE8691F}" dt="2024-11-13T10:25:25.950" v="1986" actId="1076"/>
          <ac:picMkLst>
            <pc:docMk/>
            <pc:sldMk cId="1869268632" sldId="743"/>
            <ac:picMk id="5" creationId="{24C43653-3CFA-82F6-2E3B-6E20F3C0A46C}"/>
          </ac:picMkLst>
        </pc:picChg>
      </pc:sldChg>
      <pc:sldChg chg="addSp delSp modSp new mod">
        <pc:chgData name="Štefanová Eliška" userId="b347206d-a7f5-4911-b908-62e81c4d1e38" providerId="ADAL" clId="{FA2BAEDC-A1DB-46A3-AA48-DCDF4FE8691F}" dt="2024-11-13T13:00:22.592" v="2230" actId="1076"/>
        <pc:sldMkLst>
          <pc:docMk/>
          <pc:sldMk cId="481839038" sldId="744"/>
        </pc:sldMkLst>
        <pc:spChg chg="add mod">
          <ac:chgData name="Štefanová Eliška" userId="b347206d-a7f5-4911-b908-62e81c4d1e38" providerId="ADAL" clId="{FA2BAEDC-A1DB-46A3-AA48-DCDF4FE8691F}" dt="2024-11-13T13:00:22.592" v="2230" actId="1076"/>
          <ac:spMkLst>
            <pc:docMk/>
            <pc:sldMk cId="481839038" sldId="744"/>
            <ac:spMk id="4" creationId="{22B0B908-F0BC-36FA-395A-2E372E1A5314}"/>
          </ac:spMkLst>
        </pc:spChg>
        <pc:picChg chg="add mod">
          <ac:chgData name="Štefanová Eliška" userId="b347206d-a7f5-4911-b908-62e81c4d1e38" providerId="ADAL" clId="{FA2BAEDC-A1DB-46A3-AA48-DCDF4FE8691F}" dt="2024-11-13T10:27:27.693" v="1996" actId="1076"/>
          <ac:picMkLst>
            <pc:docMk/>
            <pc:sldMk cId="481839038" sldId="744"/>
            <ac:picMk id="5" creationId="{6735E725-511E-CB70-8435-00C2535C9EE9}"/>
          </ac:picMkLst>
        </pc:picChg>
        <pc:picChg chg="add del mod">
          <ac:chgData name="Štefanová Eliška" userId="b347206d-a7f5-4911-b908-62e81c4d1e38" providerId="ADAL" clId="{FA2BAEDC-A1DB-46A3-AA48-DCDF4FE8691F}" dt="2024-11-13T10:27:23.718" v="1995" actId="478"/>
          <ac:picMkLst>
            <pc:docMk/>
            <pc:sldMk cId="481839038" sldId="744"/>
            <ac:picMk id="7" creationId="{2AEEA1FF-DE98-311C-8D36-EDDA511AF0D4}"/>
          </ac:picMkLst>
        </pc:picChg>
      </pc:sldChg>
      <pc:sldChg chg="delSp modSp new del mod">
        <pc:chgData name="Štefanová Eliška" userId="b347206d-a7f5-4911-b908-62e81c4d1e38" providerId="ADAL" clId="{FA2BAEDC-A1DB-46A3-AA48-DCDF4FE8691F}" dt="2024-11-13T11:36:57.917" v="2056" actId="2696"/>
        <pc:sldMkLst>
          <pc:docMk/>
          <pc:sldMk cId="1767849544" sldId="745"/>
        </pc:sldMkLst>
        <pc:spChg chg="mod">
          <ac:chgData name="Štefanová Eliška" userId="b347206d-a7f5-4911-b908-62e81c4d1e38" providerId="ADAL" clId="{FA2BAEDC-A1DB-46A3-AA48-DCDF4FE8691F}" dt="2024-11-13T11:36:50.455" v="2054" actId="20577"/>
          <ac:spMkLst>
            <pc:docMk/>
            <pc:sldMk cId="1767849544" sldId="745"/>
            <ac:spMk id="2" creationId="{F6520A48-D08B-FD63-AB1E-2A7E20A314FA}"/>
          </ac:spMkLst>
        </pc:spChg>
        <pc:spChg chg="del">
          <ac:chgData name="Štefanová Eliška" userId="b347206d-a7f5-4911-b908-62e81c4d1e38" providerId="ADAL" clId="{FA2BAEDC-A1DB-46A3-AA48-DCDF4FE8691F}" dt="2024-11-13T11:36:53.327" v="2055" actId="478"/>
          <ac:spMkLst>
            <pc:docMk/>
            <pc:sldMk cId="1767849544" sldId="745"/>
            <ac:spMk id="3" creationId="{A82D0D8C-0C2C-6B93-99FF-BBA65D2FAB1A}"/>
          </ac:spMkLst>
        </pc:spChg>
      </pc:sldChg>
      <pc:sldChg chg="delSp new del mod">
        <pc:chgData name="Štefanová Eliška" userId="b347206d-a7f5-4911-b908-62e81c4d1e38" providerId="ADAL" clId="{FA2BAEDC-A1DB-46A3-AA48-DCDF4FE8691F}" dt="2024-11-13T11:36:38.696" v="2034" actId="2696"/>
        <pc:sldMkLst>
          <pc:docMk/>
          <pc:sldMk cId="2355878064" sldId="745"/>
        </pc:sldMkLst>
        <pc:spChg chg="del">
          <ac:chgData name="Štefanová Eliška" userId="b347206d-a7f5-4911-b908-62e81c4d1e38" providerId="ADAL" clId="{FA2BAEDC-A1DB-46A3-AA48-DCDF4FE8691F}" dt="2024-11-13T11:36:33.736" v="2033" actId="478"/>
          <ac:spMkLst>
            <pc:docMk/>
            <pc:sldMk cId="2355878064" sldId="745"/>
            <ac:spMk id="5" creationId="{7D1B37B7-D463-4EF1-C1EF-7FD4C5403279}"/>
          </ac:spMkLst>
        </pc:spChg>
      </pc:sldChg>
      <pc:sldChg chg="addSp modSp add mod">
        <pc:chgData name="Štefanová Eliška" userId="b347206d-a7f5-4911-b908-62e81c4d1e38" providerId="ADAL" clId="{FA2BAEDC-A1DB-46A3-AA48-DCDF4FE8691F}" dt="2024-11-13T13:05:46.040" v="2364" actId="1076"/>
        <pc:sldMkLst>
          <pc:docMk/>
          <pc:sldMk cId="3399301790" sldId="745"/>
        </pc:sldMkLst>
        <pc:spChg chg="add mod">
          <ac:chgData name="Štefanová Eliška" userId="b347206d-a7f5-4911-b908-62e81c4d1e38" providerId="ADAL" clId="{FA2BAEDC-A1DB-46A3-AA48-DCDF4FE8691F}" dt="2024-11-13T11:57:53.570" v="2084" actId="1076"/>
          <ac:spMkLst>
            <pc:docMk/>
            <pc:sldMk cId="3399301790" sldId="745"/>
            <ac:spMk id="2" creationId="{118ADFFA-4798-9630-0627-A6DBA573E6B6}"/>
          </ac:spMkLst>
        </pc:spChg>
        <pc:spChg chg="add mod">
          <ac:chgData name="Štefanová Eliška" userId="b347206d-a7f5-4911-b908-62e81c4d1e38" providerId="ADAL" clId="{FA2BAEDC-A1DB-46A3-AA48-DCDF4FE8691F}" dt="2024-11-13T13:05:40.273" v="2362" actId="1076"/>
          <ac:spMkLst>
            <pc:docMk/>
            <pc:sldMk cId="3399301790" sldId="745"/>
            <ac:spMk id="6" creationId="{7C0E1BE7-AEE9-A19D-A09F-5F441868B6A2}"/>
          </ac:spMkLst>
        </pc:spChg>
        <pc:spChg chg="add mod">
          <ac:chgData name="Štefanová Eliška" userId="b347206d-a7f5-4911-b908-62e81c4d1e38" providerId="ADAL" clId="{FA2BAEDC-A1DB-46A3-AA48-DCDF4FE8691F}" dt="2024-11-13T13:05:46.040" v="2364" actId="1076"/>
          <ac:spMkLst>
            <pc:docMk/>
            <pc:sldMk cId="3399301790" sldId="745"/>
            <ac:spMk id="7" creationId="{3AEDA80C-3398-4FE1-9B59-595408B782F2}"/>
          </ac:spMkLst>
        </pc:spChg>
        <pc:spChg chg="mod">
          <ac:chgData name="Štefanová Eliška" userId="b347206d-a7f5-4911-b908-62e81c4d1e38" providerId="ADAL" clId="{FA2BAEDC-A1DB-46A3-AA48-DCDF4FE8691F}" dt="2024-11-13T11:57:25.700" v="2081" actId="1076"/>
          <ac:spMkLst>
            <pc:docMk/>
            <pc:sldMk cId="3399301790" sldId="745"/>
            <ac:spMk id="9" creationId="{27F91AC7-1AAD-D5A6-F673-2CE9BD7737F2}"/>
          </ac:spMkLst>
        </pc:spChg>
      </pc:sldChg>
      <pc:sldChg chg="modSp add mod">
        <pc:chgData name="Štefanová Eliška" userId="b347206d-a7f5-4911-b908-62e81c4d1e38" providerId="ADAL" clId="{FA2BAEDC-A1DB-46A3-AA48-DCDF4FE8691F}" dt="2024-11-13T18:27:13.501" v="2639" actId="113"/>
        <pc:sldMkLst>
          <pc:docMk/>
          <pc:sldMk cId="1038015072" sldId="746"/>
        </pc:sldMkLst>
        <pc:spChg chg="mod">
          <ac:chgData name="Štefanová Eliška" userId="b347206d-a7f5-4911-b908-62e81c4d1e38" providerId="ADAL" clId="{FA2BAEDC-A1DB-46A3-AA48-DCDF4FE8691F}" dt="2024-11-13T18:27:13.501" v="2639" actId="113"/>
          <ac:spMkLst>
            <pc:docMk/>
            <pc:sldMk cId="1038015072" sldId="746"/>
            <ac:spMk id="2" creationId="{7E1E0126-4A30-4E0A-009F-40D6FE0DBF72}"/>
          </ac:spMkLst>
        </pc:spChg>
      </pc:sldChg>
      <pc:sldChg chg="new del ord">
        <pc:chgData name="Štefanová Eliška" userId="b347206d-a7f5-4911-b908-62e81c4d1e38" providerId="ADAL" clId="{FA2BAEDC-A1DB-46A3-AA48-DCDF4FE8691F}" dt="2024-11-13T12:25:12.439" v="2098" actId="47"/>
        <pc:sldMkLst>
          <pc:docMk/>
          <pc:sldMk cId="2969390982" sldId="747"/>
        </pc:sldMkLst>
      </pc:sldChg>
      <pc:sldChg chg="addSp modSp new mod">
        <pc:chgData name="Štefanová Eliška" userId="b347206d-a7f5-4911-b908-62e81c4d1e38" providerId="ADAL" clId="{FA2BAEDC-A1DB-46A3-AA48-DCDF4FE8691F}" dt="2024-11-13T12:29:12.854" v="2104" actId="1076"/>
        <pc:sldMkLst>
          <pc:docMk/>
          <pc:sldMk cId="4131301372" sldId="747"/>
        </pc:sldMkLst>
        <pc:picChg chg="add mod">
          <ac:chgData name="Štefanová Eliška" userId="b347206d-a7f5-4911-b908-62e81c4d1e38" providerId="ADAL" clId="{FA2BAEDC-A1DB-46A3-AA48-DCDF4FE8691F}" dt="2024-11-13T12:29:12.854" v="2104" actId="1076"/>
          <ac:picMkLst>
            <pc:docMk/>
            <pc:sldMk cId="4131301372" sldId="747"/>
            <ac:picMk id="5" creationId="{25B8EF47-8AF5-F843-EDE9-7FF446A3897E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2:30:44.216" v="2110" actId="1076"/>
        <pc:sldMkLst>
          <pc:docMk/>
          <pc:sldMk cId="4180876785" sldId="748"/>
        </pc:sldMkLst>
        <pc:picChg chg="add mod">
          <ac:chgData name="Štefanová Eliška" userId="b347206d-a7f5-4911-b908-62e81c4d1e38" providerId="ADAL" clId="{FA2BAEDC-A1DB-46A3-AA48-DCDF4FE8691F}" dt="2024-11-13T12:30:44.216" v="2110" actId="1076"/>
          <ac:picMkLst>
            <pc:docMk/>
            <pc:sldMk cId="4180876785" sldId="748"/>
            <ac:picMk id="5" creationId="{62152DFB-57B3-F4A7-DC4B-9ECA79940BF9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2:31:02.615" v="2116" actId="1076"/>
        <pc:sldMkLst>
          <pc:docMk/>
          <pc:sldMk cId="3718466291" sldId="749"/>
        </pc:sldMkLst>
        <pc:picChg chg="add mod">
          <ac:chgData name="Štefanová Eliška" userId="b347206d-a7f5-4911-b908-62e81c4d1e38" providerId="ADAL" clId="{FA2BAEDC-A1DB-46A3-AA48-DCDF4FE8691F}" dt="2024-11-13T12:31:02.615" v="2116" actId="1076"/>
          <ac:picMkLst>
            <pc:docMk/>
            <pc:sldMk cId="3718466291" sldId="749"/>
            <ac:picMk id="5" creationId="{2849AB22-0AEF-63BD-CDEB-4C79EAE9D90B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2:31:23.654" v="2122" actId="1076"/>
        <pc:sldMkLst>
          <pc:docMk/>
          <pc:sldMk cId="4253506432" sldId="750"/>
        </pc:sldMkLst>
        <pc:picChg chg="add mod">
          <ac:chgData name="Štefanová Eliška" userId="b347206d-a7f5-4911-b908-62e81c4d1e38" providerId="ADAL" clId="{FA2BAEDC-A1DB-46A3-AA48-DCDF4FE8691F}" dt="2024-11-13T12:31:23.654" v="2122" actId="1076"/>
          <ac:picMkLst>
            <pc:docMk/>
            <pc:sldMk cId="4253506432" sldId="750"/>
            <ac:picMk id="5" creationId="{B2184123-2EAF-4C6E-09F7-B0FAE87AA4FB}"/>
          </ac:picMkLst>
        </pc:picChg>
      </pc:sldChg>
      <pc:sldChg chg="addSp delSp modSp new mod">
        <pc:chgData name="Štefanová Eliška" userId="b347206d-a7f5-4911-b908-62e81c4d1e38" providerId="ADAL" clId="{FA2BAEDC-A1DB-46A3-AA48-DCDF4FE8691F}" dt="2024-11-13T13:04:45.643" v="2330" actId="5793"/>
        <pc:sldMkLst>
          <pc:docMk/>
          <pc:sldMk cId="1234271342" sldId="751"/>
        </pc:sldMkLst>
        <pc:spChg chg="mod">
          <ac:chgData name="Štefanová Eliška" userId="b347206d-a7f5-4911-b908-62e81c4d1e38" providerId="ADAL" clId="{FA2BAEDC-A1DB-46A3-AA48-DCDF4FE8691F}" dt="2024-11-13T13:00:57.043" v="2237" actId="20577"/>
          <ac:spMkLst>
            <pc:docMk/>
            <pc:sldMk cId="1234271342" sldId="751"/>
            <ac:spMk id="2" creationId="{66F6E86A-8EDD-B57F-3B03-D7549DECB9E4}"/>
          </ac:spMkLst>
        </pc:spChg>
        <pc:spChg chg="add del mod">
          <ac:chgData name="Štefanová Eliška" userId="b347206d-a7f5-4911-b908-62e81c4d1e38" providerId="ADAL" clId="{FA2BAEDC-A1DB-46A3-AA48-DCDF4FE8691F}" dt="2024-11-13T13:04:45.643" v="2330" actId="5793"/>
          <ac:spMkLst>
            <pc:docMk/>
            <pc:sldMk cId="1234271342" sldId="751"/>
            <ac:spMk id="3" creationId="{BB1D7C55-3461-7059-0618-C04796301743}"/>
          </ac:spMkLst>
        </pc:spChg>
        <pc:spChg chg="add mod">
          <ac:chgData name="Štefanová Eliška" userId="b347206d-a7f5-4911-b908-62e81c4d1e38" providerId="ADAL" clId="{FA2BAEDC-A1DB-46A3-AA48-DCDF4FE8691F}" dt="2024-11-13T13:01:00.812" v="2239"/>
          <ac:spMkLst>
            <pc:docMk/>
            <pc:sldMk cId="1234271342" sldId="751"/>
            <ac:spMk id="7" creationId="{343C5D82-11E4-A6A9-518A-5CEF47CDCDA4}"/>
          </ac:spMkLst>
        </pc:spChg>
      </pc:sldChg>
      <pc:sldChg chg="addSp delSp modSp new mod ord">
        <pc:chgData name="Štefanová Eliška" userId="b347206d-a7f5-4911-b908-62e81c4d1e38" providerId="ADAL" clId="{FA2BAEDC-A1DB-46A3-AA48-DCDF4FE8691F}" dt="2024-11-13T18:21:03.454" v="2631" actId="1076"/>
        <pc:sldMkLst>
          <pc:docMk/>
          <pc:sldMk cId="3614810229" sldId="752"/>
        </pc:sldMkLst>
        <pc:spChg chg="add mod">
          <ac:chgData name="Štefanová Eliška" userId="b347206d-a7f5-4911-b908-62e81c4d1e38" providerId="ADAL" clId="{FA2BAEDC-A1DB-46A3-AA48-DCDF4FE8691F}" dt="2024-11-13T13:15:23.410" v="2414"/>
          <ac:spMkLst>
            <pc:docMk/>
            <pc:sldMk cId="3614810229" sldId="752"/>
            <ac:spMk id="7" creationId="{3F1A53DB-DC68-0D59-3DEE-0B0E1D7C6291}"/>
          </ac:spMkLst>
        </pc:spChg>
        <pc:spChg chg="add mod">
          <ac:chgData name="Štefanová Eliška" userId="b347206d-a7f5-4911-b908-62e81c4d1e38" providerId="ADAL" clId="{FA2BAEDC-A1DB-46A3-AA48-DCDF4FE8691F}" dt="2024-11-13T18:20:58.083" v="2630" actId="1076"/>
          <ac:spMkLst>
            <pc:docMk/>
            <pc:sldMk cId="3614810229" sldId="752"/>
            <ac:spMk id="8" creationId="{C329B442-E02E-B661-1AFE-30EC534FCEEB}"/>
          </ac:spMkLst>
        </pc:spChg>
        <pc:spChg chg="add mod">
          <ac:chgData name="Štefanová Eliška" userId="b347206d-a7f5-4911-b908-62e81c4d1e38" providerId="ADAL" clId="{FA2BAEDC-A1DB-46A3-AA48-DCDF4FE8691F}" dt="2024-11-13T13:15:38.264" v="2417"/>
          <ac:spMkLst>
            <pc:docMk/>
            <pc:sldMk cId="3614810229" sldId="752"/>
            <ac:spMk id="10" creationId="{02282DEA-306E-D192-9AF4-AE1CB5E39C27}"/>
          </ac:spMkLst>
        </pc:spChg>
        <pc:spChg chg="add mod">
          <ac:chgData name="Štefanová Eliška" userId="b347206d-a7f5-4911-b908-62e81c4d1e38" providerId="ADAL" clId="{FA2BAEDC-A1DB-46A3-AA48-DCDF4FE8691F}" dt="2024-11-13T13:15:38.264" v="2417"/>
          <ac:spMkLst>
            <pc:docMk/>
            <pc:sldMk cId="3614810229" sldId="752"/>
            <ac:spMk id="11" creationId="{2C6F71A1-DBE3-D8A1-A5B2-0516E259F8D2}"/>
          </ac:spMkLst>
        </pc:spChg>
        <pc:spChg chg="add del">
          <ac:chgData name="Štefanová Eliška" userId="b347206d-a7f5-4911-b908-62e81c4d1e38" providerId="ADAL" clId="{FA2BAEDC-A1DB-46A3-AA48-DCDF4FE8691F}" dt="2024-11-13T13:18:08.550" v="2425" actId="478"/>
          <ac:spMkLst>
            <pc:docMk/>
            <pc:sldMk cId="3614810229" sldId="752"/>
            <ac:spMk id="12" creationId="{723D4AD9-3A53-FB6B-E63C-BFC9779C890A}"/>
          </ac:spMkLst>
        </pc:spChg>
        <pc:grpChg chg="add mod">
          <ac:chgData name="Štefanová Eliška" userId="b347206d-a7f5-4911-b908-62e81c4d1e38" providerId="ADAL" clId="{FA2BAEDC-A1DB-46A3-AA48-DCDF4FE8691F}" dt="2024-11-13T18:21:03.454" v="2631" actId="1076"/>
          <ac:grpSpMkLst>
            <pc:docMk/>
            <pc:sldMk cId="3614810229" sldId="752"/>
            <ac:grpSpMk id="6" creationId="{054DE8DD-09B6-DB9E-C0CB-8EFD0A5E5F11}"/>
          </ac:grpSpMkLst>
        </pc:grpChg>
        <pc:grpChg chg="add mod">
          <ac:chgData name="Štefanová Eliška" userId="b347206d-a7f5-4911-b908-62e81c4d1e38" providerId="ADAL" clId="{FA2BAEDC-A1DB-46A3-AA48-DCDF4FE8691F}" dt="2024-11-13T18:20:50.558" v="2626" actId="1076"/>
          <ac:grpSpMkLst>
            <pc:docMk/>
            <pc:sldMk cId="3614810229" sldId="752"/>
            <ac:grpSpMk id="9" creationId="{6B04C4CD-5D5B-39F2-9599-166DE4BADFAC}"/>
          </ac:grpSpMkLst>
        </pc:grpChg>
        <pc:picChg chg="add mod">
          <ac:chgData name="Štefanová Eliška" userId="b347206d-a7f5-4911-b908-62e81c4d1e38" providerId="ADAL" clId="{FA2BAEDC-A1DB-46A3-AA48-DCDF4FE8691F}" dt="2024-11-13T18:20:41.483" v="2624" actId="1076"/>
          <ac:picMkLst>
            <pc:docMk/>
            <pc:sldMk cId="3614810229" sldId="752"/>
            <ac:picMk id="4" creationId="{29EF999F-C364-0700-1006-AC800BE7F35D}"/>
          </ac:picMkLst>
        </pc:picChg>
        <pc:picChg chg="add del mod">
          <ac:chgData name="Štefanová Eliška" userId="b347206d-a7f5-4911-b908-62e81c4d1e38" providerId="ADAL" clId="{FA2BAEDC-A1DB-46A3-AA48-DCDF4FE8691F}" dt="2024-11-13T13:18:01.150" v="2423" actId="478"/>
          <ac:picMkLst>
            <pc:docMk/>
            <pc:sldMk cId="3614810229" sldId="752"/>
            <ac:picMk id="5" creationId="{B861EA6C-E44F-B25E-D831-0417465E4BF0}"/>
          </ac:picMkLst>
        </pc:picChg>
        <pc:picChg chg="add mod">
          <ac:chgData name="Štefanová Eliška" userId="b347206d-a7f5-4911-b908-62e81c4d1e38" providerId="ADAL" clId="{FA2BAEDC-A1DB-46A3-AA48-DCDF4FE8691F}" dt="2024-11-13T18:20:43.746" v="2625" actId="1076"/>
          <ac:picMkLst>
            <pc:docMk/>
            <pc:sldMk cId="3614810229" sldId="752"/>
            <ac:picMk id="14" creationId="{04CCF0EA-E653-4998-1686-769623050BDD}"/>
          </ac:picMkLst>
        </pc:picChg>
      </pc:sldChg>
      <pc:sldChg chg="addSp modSp new mod ord">
        <pc:chgData name="Štefanová Eliška" userId="b347206d-a7f5-4911-b908-62e81c4d1e38" providerId="ADAL" clId="{FA2BAEDC-A1DB-46A3-AA48-DCDF4FE8691F}" dt="2024-11-13T13:39:15.471" v="2511"/>
        <pc:sldMkLst>
          <pc:docMk/>
          <pc:sldMk cId="244056168" sldId="753"/>
        </pc:sldMkLst>
        <pc:spChg chg="add mod">
          <ac:chgData name="Štefanová Eliška" userId="b347206d-a7f5-4911-b908-62e81c4d1e38" providerId="ADAL" clId="{FA2BAEDC-A1DB-46A3-AA48-DCDF4FE8691F}" dt="2024-11-13T13:38:46.682" v="2498" actId="1076"/>
          <ac:spMkLst>
            <pc:docMk/>
            <pc:sldMk cId="244056168" sldId="753"/>
            <ac:spMk id="4" creationId="{5896CE45-8559-BDC4-0ECD-2ED02590BA7D}"/>
          </ac:spMkLst>
        </pc:spChg>
        <pc:spChg chg="add mod">
          <ac:chgData name="Štefanová Eliška" userId="b347206d-a7f5-4911-b908-62e81c4d1e38" providerId="ADAL" clId="{FA2BAEDC-A1DB-46A3-AA48-DCDF4FE8691F}" dt="2024-11-13T13:39:08.588" v="2507" actId="1076"/>
          <ac:spMkLst>
            <pc:docMk/>
            <pc:sldMk cId="244056168" sldId="753"/>
            <ac:spMk id="5" creationId="{EA6BF359-CA56-5794-E553-13858F3E73DE}"/>
          </ac:spMkLst>
        </pc:spChg>
        <pc:picChg chg="add mod">
          <ac:chgData name="Štefanová Eliška" userId="b347206d-a7f5-4911-b908-62e81c4d1e38" providerId="ADAL" clId="{FA2BAEDC-A1DB-46A3-AA48-DCDF4FE8691F}" dt="2024-11-13T13:38:48.996" v="2499" actId="1076"/>
          <ac:picMkLst>
            <pc:docMk/>
            <pc:sldMk cId="244056168" sldId="753"/>
            <ac:picMk id="3074" creationId="{788C0394-0682-1909-9549-C87F6DCE5ABC}"/>
          </ac:picMkLst>
        </pc:picChg>
      </pc:sldChg>
      <pc:sldChg chg="addSp modSp new mod">
        <pc:chgData name="Štefanová Eliška" userId="b347206d-a7f5-4911-b908-62e81c4d1e38" providerId="ADAL" clId="{FA2BAEDC-A1DB-46A3-AA48-DCDF4FE8691F}" dt="2024-11-13T13:45:38.693" v="2558" actId="1076"/>
        <pc:sldMkLst>
          <pc:docMk/>
          <pc:sldMk cId="3395173761" sldId="754"/>
        </pc:sldMkLst>
        <pc:spChg chg="add mod">
          <ac:chgData name="Štefanová Eliška" userId="b347206d-a7f5-4911-b908-62e81c4d1e38" providerId="ADAL" clId="{FA2BAEDC-A1DB-46A3-AA48-DCDF4FE8691F}" dt="2024-11-13T13:45:38.693" v="2558" actId="1076"/>
          <ac:spMkLst>
            <pc:docMk/>
            <pc:sldMk cId="3395173761" sldId="754"/>
            <ac:spMk id="8" creationId="{2F8EC286-CAA7-D596-E124-D48A9E3A7E0D}"/>
          </ac:spMkLst>
        </pc:spChg>
        <pc:spChg chg="add mod">
          <ac:chgData name="Štefanová Eliška" userId="b347206d-a7f5-4911-b908-62e81c4d1e38" providerId="ADAL" clId="{FA2BAEDC-A1DB-46A3-AA48-DCDF4FE8691F}" dt="2024-11-13T13:45:30.758" v="2556" actId="1076"/>
          <ac:spMkLst>
            <pc:docMk/>
            <pc:sldMk cId="3395173761" sldId="754"/>
            <ac:spMk id="9" creationId="{83186B9D-5D3B-9E9A-0CF3-9CDC06594AB9}"/>
          </ac:spMkLst>
        </pc:spChg>
        <pc:picChg chg="add mod">
          <ac:chgData name="Štefanová Eliška" userId="b347206d-a7f5-4911-b908-62e81c4d1e38" providerId="ADAL" clId="{FA2BAEDC-A1DB-46A3-AA48-DCDF4FE8691F}" dt="2024-11-13T13:45:32.721" v="2557" actId="1076"/>
          <ac:picMkLst>
            <pc:docMk/>
            <pc:sldMk cId="3395173761" sldId="754"/>
            <ac:picMk id="5" creationId="{5F2D0AC6-2C21-CDFD-7E73-F8F1C7B1A181}"/>
          </ac:picMkLst>
        </pc:picChg>
        <pc:picChg chg="add mod">
          <ac:chgData name="Štefanová Eliška" userId="b347206d-a7f5-4911-b908-62e81c4d1e38" providerId="ADAL" clId="{FA2BAEDC-A1DB-46A3-AA48-DCDF4FE8691F}" dt="2024-11-13T13:45:26.960" v="2555" actId="1076"/>
          <ac:picMkLst>
            <pc:docMk/>
            <pc:sldMk cId="3395173761" sldId="754"/>
            <ac:picMk id="7" creationId="{4C4C1CAF-3F43-21A0-990B-DC9B2DF7223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/>
      <dgm:spPr/>
      <dgm:t>
        <a:bodyPr/>
        <a:lstStyle/>
        <a:p>
          <a:r>
            <a:rPr lang="cs-CZ" b="0" i="0" dirty="0"/>
            <a:t>2020: Zúžení počtu lokalit pro výstavbu hlubinného úložiště z 9 na </a:t>
          </a:r>
          <a:r>
            <a:rPr lang="cs-CZ" b="0" i="0" u="none" dirty="0"/>
            <a:t>4</a:t>
          </a:r>
          <a:endParaRPr lang="en-US" b="0" u="none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82B9BFB5-0B49-43C5-B5EE-172AF54BA367}">
      <dgm:prSet/>
      <dgm:spPr/>
      <dgm:t>
        <a:bodyPr/>
        <a:lstStyle/>
        <a:p>
          <a:r>
            <a:rPr lang="cs-CZ" b="0" i="0" dirty="0"/>
            <a:t>2028: Výběr hlavní a záložní lokality</a:t>
          </a:r>
          <a:r>
            <a:rPr lang="en-US" b="0" i="0" dirty="0"/>
            <a:t>​</a:t>
          </a:r>
          <a:endParaRPr lang="en-US" dirty="0"/>
        </a:p>
      </dgm:t>
    </dgm:pt>
    <dgm:pt modelId="{33C3F432-464B-4DE8-A396-89D9F14703FA}" type="parTrans" cxnId="{4464879E-EAC1-4721-8065-B072C5CC01EC}">
      <dgm:prSet/>
      <dgm:spPr/>
      <dgm:t>
        <a:bodyPr/>
        <a:lstStyle/>
        <a:p>
          <a:endParaRPr lang="en-US"/>
        </a:p>
      </dgm:t>
    </dgm:pt>
    <dgm:pt modelId="{244A3C4A-E662-4333-84EC-41BC5EC8D1DD}" type="sibTrans" cxnId="{4464879E-EAC1-4721-8065-B072C5CC01EC}">
      <dgm:prSet/>
      <dgm:spPr/>
      <dgm:t>
        <a:bodyPr/>
        <a:lstStyle/>
        <a:p>
          <a:endParaRPr lang="en-US"/>
        </a:p>
      </dgm:t>
    </dgm:pt>
    <dgm:pt modelId="{6E032875-530E-4EF6-BEAD-18D03399410E}">
      <dgm:prSet/>
      <dgm:spPr/>
      <dgm:t>
        <a:bodyPr/>
        <a:lstStyle/>
        <a:p>
          <a:r>
            <a:rPr lang="cs-CZ" b="0" i="0" dirty="0"/>
            <a:t>2030: Zahájení ražby tunelů a stavba charakterizačního pracoviště HÚ</a:t>
          </a:r>
          <a:endParaRPr lang="en-US" dirty="0"/>
        </a:p>
      </dgm:t>
    </dgm:pt>
    <dgm:pt modelId="{192C1BA7-9A39-4110-BDD1-CA0D87A747AB}" type="parTrans" cxnId="{84B5223B-CB37-4997-BC47-5E8375D8993E}">
      <dgm:prSet/>
      <dgm:spPr/>
      <dgm:t>
        <a:bodyPr/>
        <a:lstStyle/>
        <a:p>
          <a:endParaRPr lang="en-US"/>
        </a:p>
      </dgm:t>
    </dgm:pt>
    <dgm:pt modelId="{8078BEAF-93A4-4C28-8C46-FA4795BCD976}" type="sibTrans" cxnId="{84B5223B-CB37-4997-BC47-5E8375D8993E}">
      <dgm:prSet/>
      <dgm:spPr/>
      <dgm:t>
        <a:bodyPr/>
        <a:lstStyle/>
        <a:p>
          <a:endParaRPr lang="en-US"/>
        </a:p>
      </dgm:t>
    </dgm:pt>
    <dgm:pt modelId="{FAFB4FE0-5762-4653-A3D6-18C86AF65B92}">
      <dgm:prSet/>
      <dgm:spPr/>
      <dgm:t>
        <a:bodyPr/>
        <a:lstStyle/>
        <a:p>
          <a:r>
            <a:rPr lang="cs-CZ" b="0" i="0" dirty="0"/>
            <a:t>2040: Výstavba jaderného zařízení HÚ</a:t>
          </a:r>
          <a:r>
            <a:rPr lang="en-US" b="0" i="0" dirty="0"/>
            <a:t>​</a:t>
          </a:r>
          <a:endParaRPr lang="en-US" dirty="0"/>
        </a:p>
      </dgm:t>
    </dgm:pt>
    <dgm:pt modelId="{D48F9F58-27F1-4240-8934-25AF555F3728}" type="parTrans" cxnId="{CAFC4BC2-1D66-4EDB-8E04-4D30FE33270B}">
      <dgm:prSet/>
      <dgm:spPr/>
      <dgm:t>
        <a:bodyPr/>
        <a:lstStyle/>
        <a:p>
          <a:endParaRPr lang="en-US"/>
        </a:p>
      </dgm:t>
    </dgm:pt>
    <dgm:pt modelId="{54A79801-9071-4488-A6CA-D9EA6A7FC8D2}" type="sibTrans" cxnId="{CAFC4BC2-1D66-4EDB-8E04-4D30FE33270B}">
      <dgm:prSet/>
      <dgm:spPr/>
      <dgm:t>
        <a:bodyPr/>
        <a:lstStyle/>
        <a:p>
          <a:endParaRPr lang="en-US"/>
        </a:p>
      </dgm:t>
    </dgm:pt>
    <dgm:pt modelId="{329DD29D-83DA-4D46-80F6-668D6ABF41B3}">
      <dgm:prSet/>
      <dgm:spPr/>
      <dgm:t>
        <a:bodyPr/>
        <a:lstStyle/>
        <a:p>
          <a:r>
            <a:rPr lang="cs-CZ" b="0" i="0" dirty="0"/>
            <a:t>2050: Zahájení provozu hlubinného úložiště</a:t>
          </a:r>
          <a:r>
            <a:rPr lang="en-US" b="0" i="0" dirty="0"/>
            <a:t>​</a:t>
          </a:r>
          <a:endParaRPr lang="en-US" dirty="0"/>
        </a:p>
      </dgm:t>
    </dgm:pt>
    <dgm:pt modelId="{DDC7D81E-5E9B-4229-A5A5-27A0D56E8FD7}" type="parTrans" cxnId="{9A300902-D71F-4DF8-9669-EA7862229EC8}">
      <dgm:prSet/>
      <dgm:spPr/>
      <dgm:t>
        <a:bodyPr/>
        <a:lstStyle/>
        <a:p>
          <a:endParaRPr lang="en-US"/>
        </a:p>
      </dgm:t>
    </dgm:pt>
    <dgm:pt modelId="{1C418932-BD93-42D8-9752-71962159C481}" type="sibTrans" cxnId="{9A300902-D71F-4DF8-9669-EA7862229EC8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61421037-5DA4-46E5-BE95-3273ED1B2E4A}" type="pres">
      <dgm:prSet presAssocID="{82B9BFB5-0B49-43C5-B5EE-172AF54BA36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826C2B1-8674-426C-9E8B-BBD91186ED68}" type="pres">
      <dgm:prSet presAssocID="{244A3C4A-E662-4333-84EC-41BC5EC8D1DD}" presName="spacer" presStyleCnt="0"/>
      <dgm:spPr/>
    </dgm:pt>
    <dgm:pt modelId="{7BD53360-DB6E-44BD-9EEF-053D498F0BF6}" type="pres">
      <dgm:prSet presAssocID="{6E032875-530E-4EF6-BEAD-18D03399410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F2BBE95-3382-4035-B111-59D0F829DF31}" type="pres">
      <dgm:prSet presAssocID="{8078BEAF-93A4-4C28-8C46-FA4795BCD976}" presName="spacer" presStyleCnt="0"/>
      <dgm:spPr/>
    </dgm:pt>
    <dgm:pt modelId="{5B800107-AAAC-4039-B3E5-2CDA35F5C7CE}" type="pres">
      <dgm:prSet presAssocID="{FAFB4FE0-5762-4653-A3D6-18C86AF65B9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13A10C8-33BF-4F29-A4C7-3F5981AF4585}" type="pres">
      <dgm:prSet presAssocID="{54A79801-9071-4488-A6CA-D9EA6A7FC8D2}" presName="spacer" presStyleCnt="0"/>
      <dgm:spPr/>
    </dgm:pt>
    <dgm:pt modelId="{58FDAE9F-5BEB-4F30-A7B6-F18D1C012F9E}" type="pres">
      <dgm:prSet presAssocID="{329DD29D-83DA-4D46-80F6-668D6ABF41B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A300902-D71F-4DF8-9669-EA7862229EC8}" srcId="{CDED9629-3A64-4CFE-9CBC-361A70DFEA4C}" destId="{329DD29D-83DA-4D46-80F6-668D6ABF41B3}" srcOrd="4" destOrd="0" parTransId="{DDC7D81E-5E9B-4229-A5A5-27A0D56E8FD7}" sibTransId="{1C418932-BD93-42D8-9752-71962159C481}"/>
    <dgm:cxn modelId="{84B5223B-CB37-4997-BC47-5E8375D8993E}" srcId="{CDED9629-3A64-4CFE-9CBC-361A70DFEA4C}" destId="{6E032875-530E-4EF6-BEAD-18D03399410E}" srcOrd="2" destOrd="0" parTransId="{192C1BA7-9A39-4110-BDD1-CA0D87A747AB}" sibTransId="{8078BEAF-93A4-4C28-8C46-FA4795BCD976}"/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48C2047D-1517-4401-B944-83E034228460}" type="presOf" srcId="{FAFB4FE0-5762-4653-A3D6-18C86AF65B92}" destId="{5B800107-AAAC-4039-B3E5-2CDA35F5C7CE}" srcOrd="0" destOrd="0" presId="urn:microsoft.com/office/officeart/2005/8/layout/vList2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6798D885-97BA-4288-8860-7A0DA796CEC4}" type="presOf" srcId="{6E032875-530E-4EF6-BEAD-18D03399410E}" destId="{7BD53360-DB6E-44BD-9EEF-053D498F0BF6}" srcOrd="0" destOrd="0" presId="urn:microsoft.com/office/officeart/2005/8/layout/vList2"/>
    <dgm:cxn modelId="{4464879E-EAC1-4721-8065-B072C5CC01EC}" srcId="{CDED9629-3A64-4CFE-9CBC-361A70DFEA4C}" destId="{82B9BFB5-0B49-43C5-B5EE-172AF54BA367}" srcOrd="1" destOrd="0" parTransId="{33C3F432-464B-4DE8-A396-89D9F14703FA}" sibTransId="{244A3C4A-E662-4333-84EC-41BC5EC8D1DD}"/>
    <dgm:cxn modelId="{CAFC4BC2-1D66-4EDB-8E04-4D30FE33270B}" srcId="{CDED9629-3A64-4CFE-9CBC-361A70DFEA4C}" destId="{FAFB4FE0-5762-4653-A3D6-18C86AF65B92}" srcOrd="3" destOrd="0" parTransId="{D48F9F58-27F1-4240-8934-25AF555F3728}" sibTransId="{54A79801-9071-4488-A6CA-D9EA6A7FC8D2}"/>
    <dgm:cxn modelId="{E9BD7EC8-E526-403D-975E-65E278DDD6DA}" type="presOf" srcId="{329DD29D-83DA-4D46-80F6-668D6ABF41B3}" destId="{58FDAE9F-5BEB-4F30-A7B6-F18D1C012F9E}" srcOrd="0" destOrd="0" presId="urn:microsoft.com/office/officeart/2005/8/layout/vList2"/>
    <dgm:cxn modelId="{663E40D7-5171-42ED-AB94-99596C255639}" type="presOf" srcId="{82B9BFB5-0B49-43C5-B5EE-172AF54BA367}" destId="{61421037-5DA4-46E5-BE95-3273ED1B2E4A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42C5FD75-A586-44AF-A229-3A049324AC0C}" type="presParOf" srcId="{7712A864-8C00-4BE3-A57E-F8DECA0533E4}" destId="{61421037-5DA4-46E5-BE95-3273ED1B2E4A}" srcOrd="2" destOrd="0" presId="urn:microsoft.com/office/officeart/2005/8/layout/vList2"/>
    <dgm:cxn modelId="{612C777A-B1A3-4C0C-B72F-8935B91CFA9F}" type="presParOf" srcId="{7712A864-8C00-4BE3-A57E-F8DECA0533E4}" destId="{1826C2B1-8674-426C-9E8B-BBD91186ED68}" srcOrd="3" destOrd="0" presId="urn:microsoft.com/office/officeart/2005/8/layout/vList2"/>
    <dgm:cxn modelId="{BDF7123D-4F86-4E4B-97A6-8F5FA990615C}" type="presParOf" srcId="{7712A864-8C00-4BE3-A57E-F8DECA0533E4}" destId="{7BD53360-DB6E-44BD-9EEF-053D498F0BF6}" srcOrd="4" destOrd="0" presId="urn:microsoft.com/office/officeart/2005/8/layout/vList2"/>
    <dgm:cxn modelId="{D25FA2F0-2012-486E-A6EB-B8A517B18EAE}" type="presParOf" srcId="{7712A864-8C00-4BE3-A57E-F8DECA0533E4}" destId="{CF2BBE95-3382-4035-B111-59D0F829DF31}" srcOrd="5" destOrd="0" presId="urn:microsoft.com/office/officeart/2005/8/layout/vList2"/>
    <dgm:cxn modelId="{7BE6ECCF-05EB-4B85-B783-3A91E58327A8}" type="presParOf" srcId="{7712A864-8C00-4BE3-A57E-F8DECA0533E4}" destId="{5B800107-AAAC-4039-B3E5-2CDA35F5C7CE}" srcOrd="6" destOrd="0" presId="urn:microsoft.com/office/officeart/2005/8/layout/vList2"/>
    <dgm:cxn modelId="{0DD4C978-ECB1-471D-8493-390C3CF2C647}" type="presParOf" srcId="{7712A864-8C00-4BE3-A57E-F8DECA0533E4}" destId="{513A10C8-33BF-4F29-A4C7-3F5981AF4585}" srcOrd="7" destOrd="0" presId="urn:microsoft.com/office/officeart/2005/8/layout/vList2"/>
    <dgm:cxn modelId="{2F6CEDA7-D9D4-4D93-9DE6-DB101C668385}" type="presParOf" srcId="{7712A864-8C00-4BE3-A57E-F8DECA0533E4}" destId="{58FDAE9F-5BEB-4F30-A7B6-F18D1C012F9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ED9629-3A64-4CFE-9CBC-361A70DFEA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7F278-BC4D-4183-B240-780D7768D2F9}">
      <dgm:prSet/>
      <dgm:spPr/>
      <dgm:t>
        <a:bodyPr/>
        <a:lstStyle/>
        <a:p>
          <a:r>
            <a:rPr lang="cs-CZ" b="0" i="0" dirty="0"/>
            <a:t>Velikost cca 4 km</a:t>
          </a:r>
          <a:r>
            <a:rPr lang="cs-CZ" b="0" i="0" baseline="30000" dirty="0"/>
            <a:t>2 </a:t>
          </a:r>
          <a:r>
            <a:rPr lang="cs-CZ" b="0" i="0" baseline="0" dirty="0"/>
            <a:t>v závislosti na lokalitě</a:t>
          </a:r>
          <a:r>
            <a:rPr lang="en-US" b="0" i="0" dirty="0"/>
            <a:t>​​</a:t>
          </a:r>
          <a:endParaRPr lang="en-US" dirty="0"/>
        </a:p>
      </dgm:t>
    </dgm:pt>
    <dgm:pt modelId="{66784C42-25F8-491D-AED5-B9A11969B32D}" type="parTrans" cxnId="{E956DD5A-724C-4F97-9F3B-8893AB21A642}">
      <dgm:prSet/>
      <dgm:spPr/>
      <dgm:t>
        <a:bodyPr/>
        <a:lstStyle/>
        <a:p>
          <a:endParaRPr lang="en-US"/>
        </a:p>
      </dgm:t>
    </dgm:pt>
    <dgm:pt modelId="{23AD474D-AFCC-4E7F-8E9E-23C91D28DC63}" type="sibTrans" cxnId="{E956DD5A-724C-4F97-9F3B-8893AB21A642}">
      <dgm:prSet/>
      <dgm:spPr/>
      <dgm:t>
        <a:bodyPr/>
        <a:lstStyle/>
        <a:p>
          <a:endParaRPr lang="en-US"/>
        </a:p>
      </dgm:t>
    </dgm:pt>
    <dgm:pt modelId="{82B9BFB5-0B49-43C5-B5EE-172AF54BA367}">
      <dgm:prSet/>
      <dgm:spPr/>
      <dgm:t>
        <a:bodyPr/>
        <a:lstStyle/>
        <a:p>
          <a:r>
            <a:rPr lang="cs-CZ" b="0" i="0" dirty="0">
              <a:solidFill>
                <a:prstClr val="white"/>
              </a:solidFill>
              <a:latin typeface="Arial"/>
              <a:ea typeface="+mn-ea"/>
              <a:cs typeface="+mn-cs"/>
            </a:rPr>
            <a:t>Hloubka úložiště až 500 m pod povrchem</a:t>
          </a:r>
          <a:endParaRPr lang="en-US" dirty="0"/>
        </a:p>
      </dgm:t>
    </dgm:pt>
    <dgm:pt modelId="{33C3F432-464B-4DE8-A396-89D9F14703FA}" type="parTrans" cxnId="{4464879E-EAC1-4721-8065-B072C5CC01EC}">
      <dgm:prSet/>
      <dgm:spPr/>
      <dgm:t>
        <a:bodyPr/>
        <a:lstStyle/>
        <a:p>
          <a:endParaRPr lang="en-US"/>
        </a:p>
      </dgm:t>
    </dgm:pt>
    <dgm:pt modelId="{244A3C4A-E662-4333-84EC-41BC5EC8D1DD}" type="sibTrans" cxnId="{4464879E-EAC1-4721-8065-B072C5CC01EC}">
      <dgm:prSet/>
      <dgm:spPr/>
      <dgm:t>
        <a:bodyPr/>
        <a:lstStyle/>
        <a:p>
          <a:endParaRPr lang="en-US"/>
        </a:p>
      </dgm:t>
    </dgm:pt>
    <dgm:pt modelId="{FAFB4FE0-5762-4653-A3D6-18C86AF65B92}">
      <dgm:prSet/>
      <dgm:spPr/>
      <dgm:t>
        <a:bodyPr/>
        <a:lstStyle/>
        <a:p>
          <a:r>
            <a:rPr lang="cs-CZ" b="0" i="0" dirty="0"/>
            <a:t>Krystalinická hornina</a:t>
          </a:r>
          <a:r>
            <a:rPr lang="en-US" b="0" i="0" dirty="0"/>
            <a:t>​</a:t>
          </a:r>
          <a:endParaRPr lang="en-US" dirty="0"/>
        </a:p>
      </dgm:t>
    </dgm:pt>
    <dgm:pt modelId="{D48F9F58-27F1-4240-8934-25AF555F3728}" type="parTrans" cxnId="{CAFC4BC2-1D66-4EDB-8E04-4D30FE33270B}">
      <dgm:prSet/>
      <dgm:spPr/>
      <dgm:t>
        <a:bodyPr/>
        <a:lstStyle/>
        <a:p>
          <a:endParaRPr lang="en-US"/>
        </a:p>
      </dgm:t>
    </dgm:pt>
    <dgm:pt modelId="{54A79801-9071-4488-A6CA-D9EA6A7FC8D2}" type="sibTrans" cxnId="{CAFC4BC2-1D66-4EDB-8E04-4D30FE33270B}">
      <dgm:prSet/>
      <dgm:spPr/>
      <dgm:t>
        <a:bodyPr/>
        <a:lstStyle/>
        <a:p>
          <a:endParaRPr lang="en-US"/>
        </a:p>
      </dgm:t>
    </dgm:pt>
    <dgm:pt modelId="{7712A864-8C00-4BE3-A57E-F8DECA0533E4}" type="pres">
      <dgm:prSet presAssocID="{CDED9629-3A64-4CFE-9CBC-361A70DFEA4C}" presName="linear" presStyleCnt="0">
        <dgm:presLayoutVars>
          <dgm:animLvl val="lvl"/>
          <dgm:resizeHandles val="exact"/>
        </dgm:presLayoutVars>
      </dgm:prSet>
      <dgm:spPr/>
    </dgm:pt>
    <dgm:pt modelId="{85A2A34E-AEEB-44E3-9079-D1E951FA3A76}" type="pres">
      <dgm:prSet presAssocID="{EEA7F278-BC4D-4183-B240-780D7768D2F9}" presName="parentText" presStyleLbl="node1" presStyleIdx="0" presStyleCnt="3" custLinFactX="3445" custLinFactNeighborX="100000" custLinFactNeighborY="-88427">
        <dgm:presLayoutVars>
          <dgm:chMax val="0"/>
          <dgm:bulletEnabled val="1"/>
        </dgm:presLayoutVars>
      </dgm:prSet>
      <dgm:spPr/>
    </dgm:pt>
    <dgm:pt modelId="{A7B6447E-B4C0-4893-A9F7-7B2FF194F3FE}" type="pres">
      <dgm:prSet presAssocID="{23AD474D-AFCC-4E7F-8E9E-23C91D28DC63}" presName="spacer" presStyleCnt="0"/>
      <dgm:spPr/>
    </dgm:pt>
    <dgm:pt modelId="{61421037-5DA4-46E5-BE95-3273ED1B2E4A}" type="pres">
      <dgm:prSet presAssocID="{82B9BFB5-0B49-43C5-B5EE-172AF54BA367}" presName="parentText" presStyleLbl="node1" presStyleIdx="1" presStyleCnt="3" custLinFactNeighborX="-4" custLinFactNeighborY="-77818">
        <dgm:presLayoutVars>
          <dgm:chMax val="0"/>
          <dgm:bulletEnabled val="1"/>
        </dgm:presLayoutVars>
      </dgm:prSet>
      <dgm:spPr/>
    </dgm:pt>
    <dgm:pt modelId="{1826C2B1-8674-426C-9E8B-BBD91186ED68}" type="pres">
      <dgm:prSet presAssocID="{244A3C4A-E662-4333-84EC-41BC5EC8D1DD}" presName="spacer" presStyleCnt="0"/>
      <dgm:spPr/>
    </dgm:pt>
    <dgm:pt modelId="{5B800107-AAAC-4039-B3E5-2CDA35F5C7CE}" type="pres">
      <dgm:prSet presAssocID="{FAFB4FE0-5762-4653-A3D6-18C86AF65B92}" presName="parentText" presStyleLbl="node1" presStyleIdx="2" presStyleCnt="3" custScaleY="93634">
        <dgm:presLayoutVars>
          <dgm:chMax val="0"/>
          <dgm:bulletEnabled val="1"/>
        </dgm:presLayoutVars>
      </dgm:prSet>
      <dgm:spPr/>
    </dgm:pt>
  </dgm:ptLst>
  <dgm:cxnLst>
    <dgm:cxn modelId="{E956DD5A-724C-4F97-9F3B-8893AB21A642}" srcId="{CDED9629-3A64-4CFE-9CBC-361A70DFEA4C}" destId="{EEA7F278-BC4D-4183-B240-780D7768D2F9}" srcOrd="0" destOrd="0" parTransId="{66784C42-25F8-491D-AED5-B9A11969B32D}" sibTransId="{23AD474D-AFCC-4E7F-8E9E-23C91D28DC63}"/>
    <dgm:cxn modelId="{48C2047D-1517-4401-B944-83E034228460}" type="presOf" srcId="{FAFB4FE0-5762-4653-A3D6-18C86AF65B92}" destId="{5B800107-AAAC-4039-B3E5-2CDA35F5C7CE}" srcOrd="0" destOrd="0" presId="urn:microsoft.com/office/officeart/2005/8/layout/vList2"/>
    <dgm:cxn modelId="{7E153A7D-AB71-4914-8CFE-0C33451E7131}" type="presOf" srcId="{EEA7F278-BC4D-4183-B240-780D7768D2F9}" destId="{85A2A34E-AEEB-44E3-9079-D1E951FA3A76}" srcOrd="0" destOrd="0" presId="urn:microsoft.com/office/officeart/2005/8/layout/vList2"/>
    <dgm:cxn modelId="{4464879E-EAC1-4721-8065-B072C5CC01EC}" srcId="{CDED9629-3A64-4CFE-9CBC-361A70DFEA4C}" destId="{82B9BFB5-0B49-43C5-B5EE-172AF54BA367}" srcOrd="1" destOrd="0" parTransId="{33C3F432-464B-4DE8-A396-89D9F14703FA}" sibTransId="{244A3C4A-E662-4333-84EC-41BC5EC8D1DD}"/>
    <dgm:cxn modelId="{CAFC4BC2-1D66-4EDB-8E04-4D30FE33270B}" srcId="{CDED9629-3A64-4CFE-9CBC-361A70DFEA4C}" destId="{FAFB4FE0-5762-4653-A3D6-18C86AF65B92}" srcOrd="2" destOrd="0" parTransId="{D48F9F58-27F1-4240-8934-25AF555F3728}" sibTransId="{54A79801-9071-4488-A6CA-D9EA6A7FC8D2}"/>
    <dgm:cxn modelId="{663E40D7-5171-42ED-AB94-99596C255639}" type="presOf" srcId="{82B9BFB5-0B49-43C5-B5EE-172AF54BA367}" destId="{61421037-5DA4-46E5-BE95-3273ED1B2E4A}" srcOrd="0" destOrd="0" presId="urn:microsoft.com/office/officeart/2005/8/layout/vList2"/>
    <dgm:cxn modelId="{C9DA90F3-233E-417D-9B4B-2917BDFE5300}" type="presOf" srcId="{CDED9629-3A64-4CFE-9CBC-361A70DFEA4C}" destId="{7712A864-8C00-4BE3-A57E-F8DECA0533E4}" srcOrd="0" destOrd="0" presId="urn:microsoft.com/office/officeart/2005/8/layout/vList2"/>
    <dgm:cxn modelId="{B63122A9-4900-457E-84D8-784005389822}" type="presParOf" srcId="{7712A864-8C00-4BE3-A57E-F8DECA0533E4}" destId="{85A2A34E-AEEB-44E3-9079-D1E951FA3A76}" srcOrd="0" destOrd="0" presId="urn:microsoft.com/office/officeart/2005/8/layout/vList2"/>
    <dgm:cxn modelId="{FA64E5E2-7EBC-4A91-8B6E-94F73CB10246}" type="presParOf" srcId="{7712A864-8C00-4BE3-A57E-F8DECA0533E4}" destId="{A7B6447E-B4C0-4893-A9F7-7B2FF194F3FE}" srcOrd="1" destOrd="0" presId="urn:microsoft.com/office/officeart/2005/8/layout/vList2"/>
    <dgm:cxn modelId="{42C5FD75-A586-44AF-A229-3A049324AC0C}" type="presParOf" srcId="{7712A864-8C00-4BE3-A57E-F8DECA0533E4}" destId="{61421037-5DA4-46E5-BE95-3273ED1B2E4A}" srcOrd="2" destOrd="0" presId="urn:microsoft.com/office/officeart/2005/8/layout/vList2"/>
    <dgm:cxn modelId="{612C777A-B1A3-4C0C-B72F-8935B91CFA9F}" type="presParOf" srcId="{7712A864-8C00-4BE3-A57E-F8DECA0533E4}" destId="{1826C2B1-8674-426C-9E8B-BBD91186ED68}" srcOrd="3" destOrd="0" presId="urn:microsoft.com/office/officeart/2005/8/layout/vList2"/>
    <dgm:cxn modelId="{7BE6ECCF-05EB-4B85-B783-3A91E58327A8}" type="presParOf" srcId="{7712A864-8C00-4BE3-A57E-F8DECA0533E4}" destId="{5B800107-AAAC-4039-B3E5-2CDA35F5C7C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612183"/>
          <a:ext cx="7683427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2020: Zúžení počtu lokalit pro výstavbu hlubinného úložiště z 9 na </a:t>
          </a:r>
          <a:r>
            <a:rPr lang="cs-CZ" sz="1800" b="0" i="0" u="none" kern="1200" dirty="0"/>
            <a:t>4</a:t>
          </a:r>
          <a:endParaRPr lang="en-US" sz="1800" b="0" u="none" kern="1200" dirty="0"/>
        </a:p>
      </dsp:txBody>
      <dsp:txXfrm>
        <a:off x="20561" y="632744"/>
        <a:ext cx="7642305" cy="380078"/>
      </dsp:txXfrm>
    </dsp:sp>
    <dsp:sp modelId="{61421037-5DA4-46E5-BE95-3273ED1B2E4A}">
      <dsp:nvSpPr>
        <dsp:cNvPr id="0" name=""/>
        <dsp:cNvSpPr/>
      </dsp:nvSpPr>
      <dsp:spPr>
        <a:xfrm>
          <a:off x="0" y="1085223"/>
          <a:ext cx="7683427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2028: Výběr hlavní a záložní lokality</a:t>
          </a:r>
          <a:r>
            <a:rPr lang="en-US" sz="1800" b="0" i="0" kern="1200" dirty="0"/>
            <a:t>​</a:t>
          </a:r>
          <a:endParaRPr lang="en-US" sz="1800" kern="1200" dirty="0"/>
        </a:p>
      </dsp:txBody>
      <dsp:txXfrm>
        <a:off x="20561" y="1105784"/>
        <a:ext cx="7642305" cy="380078"/>
      </dsp:txXfrm>
    </dsp:sp>
    <dsp:sp modelId="{7BD53360-DB6E-44BD-9EEF-053D498F0BF6}">
      <dsp:nvSpPr>
        <dsp:cNvPr id="0" name=""/>
        <dsp:cNvSpPr/>
      </dsp:nvSpPr>
      <dsp:spPr>
        <a:xfrm>
          <a:off x="0" y="1558263"/>
          <a:ext cx="7683427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2030: Zahájení ražby tunelů a stavba charakterizačního pracoviště HÚ</a:t>
          </a:r>
          <a:endParaRPr lang="en-US" sz="1800" kern="1200" dirty="0"/>
        </a:p>
      </dsp:txBody>
      <dsp:txXfrm>
        <a:off x="20561" y="1578824"/>
        <a:ext cx="7642305" cy="380078"/>
      </dsp:txXfrm>
    </dsp:sp>
    <dsp:sp modelId="{5B800107-AAAC-4039-B3E5-2CDA35F5C7CE}">
      <dsp:nvSpPr>
        <dsp:cNvPr id="0" name=""/>
        <dsp:cNvSpPr/>
      </dsp:nvSpPr>
      <dsp:spPr>
        <a:xfrm>
          <a:off x="0" y="2031304"/>
          <a:ext cx="7683427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2040: Výstavba jaderného zařízení HÚ</a:t>
          </a:r>
          <a:r>
            <a:rPr lang="en-US" sz="1800" b="0" i="0" kern="1200" dirty="0"/>
            <a:t>​</a:t>
          </a:r>
          <a:endParaRPr lang="en-US" sz="1800" kern="1200" dirty="0"/>
        </a:p>
      </dsp:txBody>
      <dsp:txXfrm>
        <a:off x="20561" y="2051865"/>
        <a:ext cx="7642305" cy="380078"/>
      </dsp:txXfrm>
    </dsp:sp>
    <dsp:sp modelId="{58FDAE9F-5BEB-4F30-A7B6-F18D1C012F9E}">
      <dsp:nvSpPr>
        <dsp:cNvPr id="0" name=""/>
        <dsp:cNvSpPr/>
      </dsp:nvSpPr>
      <dsp:spPr>
        <a:xfrm>
          <a:off x="0" y="2504344"/>
          <a:ext cx="7683427" cy="421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i="0" kern="1200" dirty="0"/>
            <a:t>2050: Zahájení provozu hlubinného úložiště</a:t>
          </a:r>
          <a:r>
            <a:rPr lang="en-US" sz="1800" b="0" i="0" kern="1200" dirty="0"/>
            <a:t>​</a:t>
          </a:r>
          <a:endParaRPr lang="en-US" sz="1800" kern="1200" dirty="0"/>
        </a:p>
      </dsp:txBody>
      <dsp:txXfrm>
        <a:off x="20561" y="2524905"/>
        <a:ext cx="7642305" cy="380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2A34E-AEEB-44E3-9079-D1E951FA3A76}">
      <dsp:nvSpPr>
        <dsp:cNvPr id="0" name=""/>
        <dsp:cNvSpPr/>
      </dsp:nvSpPr>
      <dsp:spPr>
        <a:xfrm>
          <a:off x="0" y="275796"/>
          <a:ext cx="5277936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Velikost cca 4 km</a:t>
          </a:r>
          <a:r>
            <a:rPr lang="cs-CZ" sz="1900" b="0" i="0" kern="1200" baseline="30000" dirty="0"/>
            <a:t>2 </a:t>
          </a:r>
          <a:r>
            <a:rPr lang="cs-CZ" sz="1900" b="0" i="0" kern="1200" baseline="0" dirty="0"/>
            <a:t>v závislosti na lokalitě</a:t>
          </a:r>
          <a:r>
            <a:rPr lang="en-US" sz="1900" b="0" i="0" kern="1200" dirty="0"/>
            <a:t>​​</a:t>
          </a:r>
          <a:endParaRPr lang="en-US" sz="1900" kern="1200" dirty="0"/>
        </a:p>
      </dsp:txBody>
      <dsp:txXfrm>
        <a:off x="23988" y="299784"/>
        <a:ext cx="5229960" cy="443423"/>
      </dsp:txXfrm>
    </dsp:sp>
    <dsp:sp modelId="{61421037-5DA4-46E5-BE95-3273ED1B2E4A}">
      <dsp:nvSpPr>
        <dsp:cNvPr id="0" name=""/>
        <dsp:cNvSpPr/>
      </dsp:nvSpPr>
      <dsp:spPr>
        <a:xfrm>
          <a:off x="0" y="834092"/>
          <a:ext cx="5277936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Hloubka úložiště až 500 m pod povrchem</a:t>
          </a:r>
          <a:endParaRPr lang="en-US" sz="1900" kern="1200" dirty="0"/>
        </a:p>
      </dsp:txBody>
      <dsp:txXfrm>
        <a:off x="23988" y="858080"/>
        <a:ext cx="5229960" cy="443423"/>
      </dsp:txXfrm>
    </dsp:sp>
    <dsp:sp modelId="{5B800107-AAAC-4039-B3E5-2CDA35F5C7CE}">
      <dsp:nvSpPr>
        <dsp:cNvPr id="0" name=""/>
        <dsp:cNvSpPr/>
      </dsp:nvSpPr>
      <dsp:spPr>
        <a:xfrm>
          <a:off x="0" y="1433036"/>
          <a:ext cx="5277936" cy="4601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Krystalinická hornina</a:t>
          </a:r>
          <a:r>
            <a:rPr lang="en-US" sz="1900" b="0" i="0" kern="1200" dirty="0"/>
            <a:t>​</a:t>
          </a:r>
          <a:endParaRPr lang="en-US" sz="1900" kern="1200" dirty="0"/>
        </a:p>
      </dsp:txBody>
      <dsp:txXfrm>
        <a:off x="22461" y="1455497"/>
        <a:ext cx="5233014" cy="415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1903B-A680-4D2D-AD8A-2DE8FB289BE2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A4745-C90E-4DD1-A706-0AC85F415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65417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D0F21-2FE3-437F-8258-640C9E81233A}" type="datetimeFigureOut">
              <a:rPr lang="cs-CZ" smtClean="0"/>
              <a:t>13.11.2024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59BDE-AD34-4EDE-B70E-F6B44B40B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38558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Povrchový areál obsahuje objekty technického zázemí pro přípravu a ukládání VJP a RAO, objekty nutné pro výstavbu podzemní části (ražby), včetně jejich technického zázemí, a dále objekty zajišťující pobyt pracovníků, ostrahu, administrativu, informační služby, komunikace atd. </a:t>
            </a:r>
          </a:p>
          <a:p>
            <a:endParaRPr lang="cs-CZ" sz="12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cs-CZ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Povrchový areál se bude skládat z nejaderné a jaderné části. Podrobné členění staveb bude souviset s konkrétními podmínkami dané lokality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246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Výše popsaným postupem je území PÚGP i širší zájmové území rozděleno do následujících kategorií významnosti zjištěných střetů.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vylučující (3) oranžová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 dané ploše není možné PA umístit;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 řešitelný (2a)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růžová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pouze na základě expertního vyhodnocení vlivů a dopadů vyvolaných umístěním PA v konkrétní ploše;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podmíněně řešitelný (2b) světle modrá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v závislosti na stanovisku nebo vyjádření příslušného úřadu, případně na základě procesního postupu definovaného zákonem.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447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Výše popsaným postupem je území PÚGP i širší zájmové území rozděleno do následujících kategorií významnosti zjištěných střetů.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vylučující (3) oranžová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 dané ploše není možné PA umístit;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 řešitelný (2a)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růžová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pouze na základě expertního vyhodnocení vlivů a dopadů vyvolaných umístěním PA v konkrétní ploše;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podmíněně řešitelný (2b) světle modrá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v závislosti na stanovisku nebo vyjádření příslušného úřadu, případně na základě procesního postupu definovaného zákonem.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67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103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474747"/>
                </a:solidFill>
                <a:effectLst/>
                <a:latin typeface="Google Sans"/>
              </a:rPr>
              <a:t>Rozptylová studie je </a:t>
            </a:r>
            <a:r>
              <a:rPr lang="cs-CZ" b="0" i="0" dirty="0">
                <a:solidFill>
                  <a:srgbClr val="040C28"/>
                </a:solidFill>
                <a:effectLst/>
                <a:latin typeface="Google Sans"/>
              </a:rPr>
              <a:t>dokument, který na základě vypočtených modelových hodnot znečištění hodnotí vliv stávajících nebo plánovaných zdrojů znečišťování ovzduší na stávající úroveň znečištění v lokalitě</a:t>
            </a:r>
            <a:r>
              <a:rPr lang="cs-CZ" b="0" i="0" dirty="0">
                <a:solidFill>
                  <a:srgbClr val="474747"/>
                </a:solidFill>
                <a:effectLst/>
                <a:latin typeface="Google Sans"/>
              </a:rPr>
              <a:t>.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44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Zajištění</a:t>
            </a:r>
            <a:r>
              <a:rPr lang="cs-CZ" dirty="0"/>
              <a:t> výstavby, dopravní obsluhy, překládky odpadů a ukládání.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44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- Projekty spojené s životním prostředím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- </a:t>
            </a:r>
            <a:r>
              <a:rPr lang="cs-CZ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EIA</a:t>
            </a:r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 (</a:t>
            </a:r>
            <a:r>
              <a:rPr lang="cs-CZ" b="0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Enviromental</a:t>
            </a:r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Impact</a:t>
            </a:r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Assessment</a:t>
            </a:r>
            <a:r>
              <a:rPr lang="cs-CZ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) = proces posouzení vlivů na životní prostředí; posuzování záměru a jeho vlivu na ŽP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80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Strana 34 v tom </a:t>
            </a:r>
            <a:r>
              <a:rPr lang="cs-CZ" dirty="0" err="1"/>
              <a:t>PDFku</a:t>
            </a:r>
            <a:endParaRPr lang="cs-CZ" dirty="0"/>
          </a:p>
          <a:p>
            <a:pPr marL="171450" indent="-171450">
              <a:buFontTx/>
              <a:buChar char="-"/>
            </a:pPr>
            <a:r>
              <a:rPr lang="cs-CZ" dirty="0"/>
              <a:t>Nic není tajné, TZ jsou uloženy na našem webu surao.cz</a:t>
            </a: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92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Strana 166 v tom </a:t>
            </a:r>
            <a:r>
              <a:rPr lang="cs-CZ" dirty="0" err="1"/>
              <a:t>PDFku</a:t>
            </a:r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415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- První krok byl tedy z nálezových databází a místa zvýšeného ochranářského zájmu se pak podrobně zkoumali přímo na lokalitách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/>
              <a:t>- polygon BP1 rybník </a:t>
            </a:r>
            <a:r>
              <a:rPr lang="cs-CZ" dirty="0"/>
              <a:t>= od roku 2010 se zde objevilo 39 ZCHD z toho 12 O, 21 SO, 6 KO (orel mořský, morčák velký, orlovec říční)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189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první fotografie v rámci biologického screeningu napříč lokalitami</a:t>
            </a: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7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Ukázka kde PA lze a nelze umístit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FontTx/>
              <a:buNone/>
            </a:pP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Výše popsaným postupem je území PÚGP i širší zájmové území rozděleno do následujících kategorií významnosti zjištěných střetů.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8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vylučující (3) oranžová</a:t>
            </a:r>
            <a:r>
              <a:rPr lang="cs-CZ" sz="18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 dané ploše není možné PA umístit;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8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 řešitelný (2a)</a:t>
            </a:r>
            <a:r>
              <a:rPr lang="cs-CZ" sz="18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růžová</a:t>
            </a:r>
            <a:r>
              <a:rPr lang="cs-CZ" sz="18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pouze na základě expertního vyhodnocení vlivů a dopadů vyvolaných umístěním PA v konkrétní ploše;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8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podmíněně řešitelný (2b) světle modrá</a:t>
            </a:r>
            <a:r>
              <a:rPr lang="cs-CZ" sz="18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v závislosti na stanovisku nebo vyjádření příslušného úřadu, případně na základě procesního postupu definovaného zákonem.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737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Výše popsaným postupem je území PÚGP i širší zájmové území rozděleno do následujících kategorií významnosti zjištěných střetů.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vylučující (3) oranžová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 dané ploše není možné PA umístit;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 řešitelný (2a)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růžová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pouze na základě expertního vyhodnocení vlivů a dopadů vyvolaných umístěním PA v konkrétní ploše;</a:t>
            </a:r>
          </a:p>
          <a:p>
            <a:pPr marL="342900" lvl="0" indent="-342900" algn="just" fontAlgn="base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SzPts val="1100"/>
              <a:buFont typeface="Symbol" panose="05050102010706020507" pitchFamily="18" charset="2"/>
              <a:buChar char=""/>
            </a:pPr>
            <a:r>
              <a:rPr lang="cs-CZ" sz="12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podmíněně řešitelný (2b) světle modrá</a:t>
            </a:r>
            <a:r>
              <a:rPr lang="cs-CZ" sz="1200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umístění PA je možné v závislosti na stanovisku nebo vyjádření příslušného úřadu, případně na základě procesního postupu definovaného zákonem.</a:t>
            </a:r>
          </a:p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59BDE-AD34-4EDE-B70E-F6B44B40B00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78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" b="20892"/>
          <a:stretch/>
        </p:blipFill>
        <p:spPr>
          <a:xfrm>
            <a:off x="1816167" y="666751"/>
            <a:ext cx="10375833" cy="61912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0" y="1981200"/>
            <a:ext cx="12192000" cy="360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6400" dist="38100" dir="2700000" sx="103000" sy="103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Podnadpis 2"/>
          <p:cNvSpPr>
            <a:spLocks noGrp="1"/>
          </p:cNvSpPr>
          <p:nvPr>
            <p:ph type="subTitle" idx="1"/>
          </p:nvPr>
        </p:nvSpPr>
        <p:spPr>
          <a:xfrm>
            <a:off x="333374" y="1981200"/>
            <a:ext cx="11534775" cy="981075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333375" y="3038475"/>
            <a:ext cx="11525250" cy="1381125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2" name="Zástupný symbol pro text 2"/>
          <p:cNvSpPr>
            <a:spLocks noGrp="1"/>
          </p:cNvSpPr>
          <p:nvPr>
            <p:ph type="body" idx="13"/>
          </p:nvPr>
        </p:nvSpPr>
        <p:spPr>
          <a:xfrm>
            <a:off x="314325" y="4589464"/>
            <a:ext cx="11553825" cy="1001712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7964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loupec, 1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7839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, 1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568642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118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, 2 nadpi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573" y="717687"/>
            <a:ext cx="5686228" cy="977764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5686425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5"/>
          </p:nvPr>
        </p:nvSpPr>
        <p:spPr>
          <a:xfrm>
            <a:off x="6181725" y="704850"/>
            <a:ext cx="5657850" cy="9810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65521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loupce, 1 nadpisy, 2 popi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5686425" cy="3508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76900" cy="34893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342900" y="5410200"/>
            <a:ext cx="5657850" cy="8667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6181725" y="5419725"/>
            <a:ext cx="5657850" cy="86677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333572" y="717687"/>
            <a:ext cx="11524855" cy="977764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7094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" b="20892"/>
          <a:stretch/>
        </p:blipFill>
        <p:spPr>
          <a:xfrm>
            <a:off x="1816167" y="666751"/>
            <a:ext cx="10375833" cy="61912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bdélník 10"/>
          <p:cNvSpPr/>
          <p:nvPr userDrawn="1"/>
        </p:nvSpPr>
        <p:spPr>
          <a:xfrm>
            <a:off x="0" y="1981200"/>
            <a:ext cx="12192000" cy="3609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6400" dist="38100" dir="2700000" sx="103000" sy="103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Nadpis 1"/>
          <p:cNvSpPr>
            <a:spLocks noGrp="1"/>
          </p:cNvSpPr>
          <p:nvPr>
            <p:ph type="ctrTitle"/>
          </p:nvPr>
        </p:nvSpPr>
        <p:spPr>
          <a:xfrm>
            <a:off x="333375" y="1981201"/>
            <a:ext cx="11525250" cy="2438400"/>
          </a:xfrm>
        </p:spPr>
        <p:txBody>
          <a:bodyPr anchor="ctr" anchorCtr="0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22" name="Zástupný symbol pro text 2"/>
          <p:cNvSpPr>
            <a:spLocks noGrp="1"/>
          </p:cNvSpPr>
          <p:nvPr>
            <p:ph type="body" idx="13"/>
          </p:nvPr>
        </p:nvSpPr>
        <p:spPr>
          <a:xfrm>
            <a:off x="314325" y="4589464"/>
            <a:ext cx="11553825" cy="1001712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2676524" y="152401"/>
            <a:ext cx="9260993" cy="33337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0697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5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33572" y="717687"/>
            <a:ext cx="11524855" cy="9777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6841" y="1704975"/>
            <a:ext cx="11511586" cy="44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33729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08C39-AF26-4155-808D-4CF1206C61F6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1152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6024-F53A-4C92-89B9-782D6B204E7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2" y="46244"/>
            <a:ext cx="1951838" cy="44905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0" y="539641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14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62" r:id="rId5"/>
    <p:sldLayoutId id="2147483661" r:id="rId6"/>
    <p:sldLayoutId id="2147483664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ao.c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13.11.2024</a:t>
            </a:fld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1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333375" y="2491531"/>
            <a:ext cx="11525250" cy="1928070"/>
          </a:xfrm>
        </p:spPr>
        <p:txBody>
          <a:bodyPr>
            <a:normAutofit/>
          </a:bodyPr>
          <a:lstStyle/>
          <a:p>
            <a:r>
              <a:rPr lang="cs-CZ" sz="5400" dirty="0">
                <a:solidFill>
                  <a:srgbClr val="006635"/>
                </a:solidFill>
              </a:rPr>
              <a:t>Hlubinné úložiště v ČR + svět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cs-CZ" dirty="0"/>
              <a:t>Ing. Eliška Štefanová</a:t>
            </a:r>
          </a:p>
          <a:p>
            <a:r>
              <a:rPr lang="cs-CZ" dirty="0"/>
              <a:t>Specialista pro hodnocení životního prostředí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250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5FB1C-3AF7-8DE9-A6DE-720710921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34DB6-9D4B-85DD-D05E-D2E0E9F5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HLUBINNÉ ÚLOŽIŠTĚ – uložení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FBEAC-E96C-C46B-1B70-952214E72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400" b="1" dirty="0"/>
              <a:t>Trvalé uložení:</a:t>
            </a:r>
          </a:p>
          <a:p>
            <a:pPr lvl="1"/>
            <a:r>
              <a:rPr lang="cs-CZ" dirty="0"/>
              <a:t>vyhořelého jaderného paliva vzniklého na území České republiky</a:t>
            </a:r>
          </a:p>
          <a:p>
            <a:pPr lvl="1"/>
            <a:r>
              <a:rPr lang="cs-CZ" dirty="0"/>
              <a:t>vysokoaktivních odpadů</a:t>
            </a:r>
          </a:p>
          <a:p>
            <a:pPr lvl="1"/>
            <a:r>
              <a:rPr lang="cs-CZ" dirty="0"/>
              <a:t>radioaktivních odpadů vyprodukovaných v ČR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sz="2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400" b="1" dirty="0">
                <a:solidFill>
                  <a:srgbClr val="000000"/>
                </a:solidFill>
              </a:rPr>
              <a:t>9 500 t </a:t>
            </a:r>
            <a:r>
              <a:rPr lang="cs-CZ" sz="2400" dirty="0">
                <a:solidFill>
                  <a:srgbClr val="000000"/>
                </a:solidFill>
              </a:rPr>
              <a:t>vyhořelého jaderného paliva (cca </a:t>
            </a:r>
            <a:r>
              <a:rPr lang="cs-CZ" sz="2400" b="1" dirty="0">
                <a:solidFill>
                  <a:srgbClr val="000000"/>
                </a:solidFill>
              </a:rPr>
              <a:t>7 600 „kontejnerů“</a:t>
            </a:r>
            <a:r>
              <a:rPr lang="cs-CZ" sz="24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400" b="1" dirty="0">
                <a:solidFill>
                  <a:srgbClr val="000000"/>
                </a:solidFill>
              </a:rPr>
              <a:t>4 500 m</a:t>
            </a:r>
            <a:r>
              <a:rPr lang="cs-CZ" sz="2400" b="1" baseline="30000" dirty="0">
                <a:solidFill>
                  <a:srgbClr val="000000"/>
                </a:solidFill>
              </a:rPr>
              <a:t>3</a:t>
            </a:r>
            <a:r>
              <a:rPr lang="cs-CZ" sz="2400" b="1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</a:rPr>
              <a:t>ostatní radioaktivní odpady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24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Hlubinné úložiště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ČR i v zahraničí je považováno za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jediné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bezpečné, technicky realizovatelné a ekonomicky přijatelné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řešení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2400" dirty="0">
              <a:solidFill>
                <a:srgbClr val="000000"/>
              </a:solidFill>
            </a:endParaRPr>
          </a:p>
          <a:p>
            <a:endParaRPr lang="cs-CZ" sz="24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14B46-BB7C-BD6A-2D69-B9D516C1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C3129A-4943-96C6-226B-55B5036E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10</a:t>
            </a:fld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B3A67DD-7F06-3270-E72C-12126F810B1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cs-CZ" dirty="0"/>
              <a:t>Hlubinná úložiště v ČR + svět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7DFD65E-40F1-C3D2-20E0-144A8015D078}"/>
              </a:ext>
            </a:extLst>
          </p:cNvPr>
          <p:cNvSpPr/>
          <p:nvPr/>
        </p:nvSpPr>
        <p:spPr>
          <a:xfrm>
            <a:off x="204185" y="3429000"/>
            <a:ext cx="8320689" cy="11607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16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13A6007-E987-10F7-4A95-89DEC15A6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7D5E89-539D-1B5A-C9FE-A4CF0125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Zástupný obsah 2">
            <a:extLst>
              <a:ext uri="{FF2B5EF4-FFF2-40B4-BE49-F238E27FC236}">
                <a16:creationId xmlns:a16="http://schemas.microsoft.com/office/drawing/2014/main" id="{EACFB9AF-12C9-5AF6-8DD1-978D02070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276595"/>
              </p:ext>
            </p:extLst>
          </p:nvPr>
        </p:nvGraphicFramePr>
        <p:xfrm>
          <a:off x="179637" y="1660136"/>
          <a:ext cx="7683427" cy="3537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10C21511-ECBC-4E81-3E31-FAF406929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41" y="904017"/>
            <a:ext cx="3912716" cy="504996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275956B-8824-F5A4-CAA4-65AE8212472E}"/>
              </a:ext>
            </a:extLst>
          </p:cNvPr>
          <p:cNvSpPr txBox="1"/>
          <p:nvPr/>
        </p:nvSpPr>
        <p:spPr>
          <a:xfrm>
            <a:off x="10486827" y="5769316"/>
            <a:ext cx="116732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420432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CD490-0EBA-FC19-4A2A-09F9642B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Bezpečnost hlubinného úložiště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5E9CD7-F4C1-297D-42C9-4311D042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0" y="1704975"/>
            <a:ext cx="11158620" cy="47313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000" b="1" dirty="0"/>
              <a:t>Umístění</a:t>
            </a:r>
            <a:r>
              <a:rPr lang="cs-CZ" sz="2000" dirty="0"/>
              <a:t> v kvalitním horninovém prostředí </a:t>
            </a:r>
            <a:r>
              <a:rPr lang="cs-CZ" sz="2000" b="1" dirty="0"/>
              <a:t>v hloubce 500 m pod povrchem</a:t>
            </a:r>
            <a:r>
              <a:rPr lang="cs-CZ" sz="2000" dirty="0"/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20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000" b="1" dirty="0"/>
              <a:t>Bezpečnost</a:t>
            </a:r>
            <a:r>
              <a:rPr lang="cs-CZ" sz="2000" dirty="0"/>
              <a:t> hlubinného úložiště musí být prokázána </a:t>
            </a:r>
            <a:r>
              <a:rPr lang="cs-CZ" sz="2000" b="1" dirty="0"/>
              <a:t>až po dobu 1 000 000 let</a:t>
            </a:r>
            <a:r>
              <a:rPr lang="cs-CZ" sz="2000" dirty="0"/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20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000" dirty="0"/>
              <a:t>Bezpečnost je zajištěna tzv. </a:t>
            </a:r>
            <a:r>
              <a:rPr lang="cs-CZ" sz="2000" b="1" dirty="0" err="1"/>
              <a:t>multibariérovým</a:t>
            </a:r>
            <a:r>
              <a:rPr lang="cs-CZ" sz="2000" b="1" dirty="0"/>
              <a:t> systémem </a:t>
            </a:r>
            <a:r>
              <a:rPr lang="cs-CZ" sz="2000" dirty="0"/>
              <a:t>založeným na kombinaci přírodní geologické bariéry (horninový masiv) a inženýrských bariér (ukládací obalový soubor, bentonit).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20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2000" b="1" dirty="0"/>
              <a:t>Jedná se o unikátní kombinaci rozsáhlé podzemní stavby a jaderného zařízení.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2400" dirty="0"/>
          </a:p>
          <a:p>
            <a:endParaRPr lang="cs-CZ" sz="8000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51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510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CE6307-FDE8-C1A6-62CE-E85E6B02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8B8441-4612-9E1C-BFC9-58DE378A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12</a:t>
            </a:fld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BE544F-17A6-3766-42DA-AD9A01195A6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5DD5944-D0F0-6DE9-D1C4-083643FDFD41}"/>
              </a:ext>
            </a:extLst>
          </p:cNvPr>
          <p:cNvSpPr/>
          <p:nvPr/>
        </p:nvSpPr>
        <p:spPr>
          <a:xfrm>
            <a:off x="266700" y="3762375"/>
            <a:ext cx="11363325" cy="9777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72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7">
            <a:extLst>
              <a:ext uri="{FF2B5EF4-FFF2-40B4-BE49-F238E27FC236}">
                <a16:creationId xmlns:a16="http://schemas.microsoft.com/office/drawing/2014/main" id="{CA4BA80F-0E75-4C99-D76C-AC1D5B26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734" r="3" b="16779"/>
          <a:stretch/>
        </p:blipFill>
        <p:spPr>
          <a:xfrm>
            <a:off x="1188216" y="1927363"/>
            <a:ext cx="9819290" cy="444073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F4BD7BBC-D39F-4BD2-8575-9FAB07B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72" y="717687"/>
            <a:ext cx="11524855" cy="9777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kern="1200" dirty="0"/>
              <a:t>Zajištění dlouhodobé bezpečnosti</a:t>
            </a:r>
            <a:br>
              <a:rPr lang="cs-CZ" kern="1200" dirty="0"/>
            </a:br>
            <a:r>
              <a:rPr lang="en-US" kern="1200" dirty="0" err="1"/>
              <a:t>Multibariérový</a:t>
            </a:r>
            <a:r>
              <a:rPr lang="en-US" kern="1200" dirty="0"/>
              <a:t> </a:t>
            </a:r>
            <a:r>
              <a:rPr lang="en-US" kern="1200" dirty="0" err="1"/>
              <a:t>systé</a:t>
            </a:r>
            <a:r>
              <a:rPr lang="cs-CZ" kern="1200" dirty="0"/>
              <a:t>m</a:t>
            </a:r>
            <a:endParaRPr lang="en-US" kern="12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88B395-1FEF-42E9-9D3C-0DDC4E5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7294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0ABF963-5E90-4BB7-8AF8-66F1DB15AE4B}" type="datetime1">
              <a:rPr lang="en-US"/>
              <a:pPr>
                <a:spcAft>
                  <a:spcPts val="600"/>
                </a:spcAft>
                <a:defRPr/>
              </a:pPr>
              <a:t>11/13/2024</a:t>
            </a:fld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02FDDD-BDD6-4295-801B-F56717B4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22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EDB6024-F53A-4C92-89B9-782D6B204E76}" type="slidenum">
              <a:rPr lang="en-US"/>
              <a:pPr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3C33C01E-1958-9E77-4B0A-8C1B865E88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676524" y="152401"/>
            <a:ext cx="9260993" cy="33337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A333CF-94AC-2357-E880-600112B33BE3}"/>
              </a:ext>
            </a:extLst>
          </p:cNvPr>
          <p:cNvSpPr txBox="1"/>
          <p:nvPr/>
        </p:nvSpPr>
        <p:spPr>
          <a:xfrm>
            <a:off x="10486827" y="3795068"/>
            <a:ext cx="2463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Hloubka 500 m</a:t>
            </a:r>
          </a:p>
          <a:p>
            <a:r>
              <a:rPr lang="cs-CZ" sz="800" dirty="0"/>
              <a:t>Vertikální ukládací systém</a:t>
            </a:r>
          </a:p>
          <a:p>
            <a:r>
              <a:rPr lang="cs-CZ" sz="800" dirty="0"/>
              <a:t>Krystalinická hostitelská hornina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4004D8-BE6E-4969-4F6A-4BD628ADC853}"/>
              </a:ext>
            </a:extLst>
          </p:cNvPr>
          <p:cNvSpPr txBox="1"/>
          <p:nvPr/>
        </p:nvSpPr>
        <p:spPr>
          <a:xfrm>
            <a:off x="10675484" y="6047980"/>
            <a:ext cx="610339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324618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21082DF-EAB4-BF51-C8C1-B6D13B86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EAE6687-8C52-D7AD-A87B-E52556D8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F7FF1B-3FBE-F909-2BF7-B9A33655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31" y="859658"/>
            <a:ext cx="7973538" cy="5496692"/>
          </a:xfrm>
          <a:prstGeom prst="rect">
            <a:avLst/>
          </a:prstGeom>
          <a:ln>
            <a:solidFill>
              <a:srgbClr val="006635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3988A72-0842-58B2-FDCB-361D17D3F6B8}"/>
              </a:ext>
            </a:extLst>
          </p:cNvPr>
          <p:cNvSpPr txBox="1"/>
          <p:nvPr/>
        </p:nvSpPr>
        <p:spPr>
          <a:xfrm>
            <a:off x="2019755" y="6356350"/>
            <a:ext cx="610339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25170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930BBCF-AFF3-2EE8-FA91-B5FBC90C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EA2CF4-BF14-04C2-8EDE-A0E952CE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CE4CD9-689E-F767-DC9E-AB7B2647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3" y="1391452"/>
            <a:ext cx="2941444" cy="52688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3A2E0E-D587-5DC4-08CE-0DEF2A574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271" y="594482"/>
            <a:ext cx="3801005" cy="594443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63CEA35-47DC-1B23-FCEC-CB7DFCFF5478}"/>
              </a:ext>
            </a:extLst>
          </p:cNvPr>
          <p:cNvSpPr txBox="1">
            <a:spLocks/>
          </p:cNvSpPr>
          <p:nvPr/>
        </p:nvSpPr>
        <p:spPr>
          <a:xfrm>
            <a:off x="93875" y="708809"/>
            <a:ext cx="11524855" cy="977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Ukládací obalový systém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1BB1135-9DE4-473C-A54D-2D91E1126774}"/>
              </a:ext>
            </a:extLst>
          </p:cNvPr>
          <p:cNvSpPr txBox="1"/>
          <p:nvPr/>
        </p:nvSpPr>
        <p:spPr>
          <a:xfrm>
            <a:off x="1376363" y="6538912"/>
            <a:ext cx="11850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460EBC-2488-4AC5-01AC-59DD85593EA0}"/>
              </a:ext>
            </a:extLst>
          </p:cNvPr>
          <p:cNvSpPr txBox="1"/>
          <p:nvPr/>
        </p:nvSpPr>
        <p:spPr>
          <a:xfrm>
            <a:off x="9167456" y="6538912"/>
            <a:ext cx="11850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62F8853-2F08-2B8E-7EAB-6C045918AE1A}"/>
              </a:ext>
            </a:extLst>
          </p:cNvPr>
          <p:cNvSpPr txBox="1"/>
          <p:nvPr/>
        </p:nvSpPr>
        <p:spPr>
          <a:xfrm>
            <a:off x="2627120" y="5891213"/>
            <a:ext cx="169068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" dirty="0"/>
              <a:t>DUKOVANY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F9CE9C-0710-94F4-45CB-86CDF5189984}"/>
              </a:ext>
            </a:extLst>
          </p:cNvPr>
          <p:cNvSpPr txBox="1"/>
          <p:nvPr/>
        </p:nvSpPr>
        <p:spPr>
          <a:xfrm>
            <a:off x="2627120" y="5975851"/>
            <a:ext cx="169068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" dirty="0"/>
              <a:t>TEMELÍN</a:t>
            </a:r>
          </a:p>
        </p:txBody>
      </p:sp>
    </p:spTree>
    <p:extLst>
      <p:ext uri="{BB962C8B-B14F-4D97-AF65-F5344CB8AC3E}">
        <p14:creationId xmlns:p14="http://schemas.microsoft.com/office/powerpoint/2010/main" val="14655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6C973-2CA9-934D-3D4F-6B6564B94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POVRCHOVÝ AREÁL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290829-101E-6A32-EFA2-1C5ADAD9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463532-05E8-A0BA-B062-6BD60622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16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319738-B99C-2E0E-F48C-0788DCFD2859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6316BB2-6DD2-146F-B76A-7B3200F8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7" y="2263140"/>
            <a:ext cx="11401425" cy="44577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BFD5B0C-23CD-573B-A0D9-EE87AD977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298" y="717687"/>
            <a:ext cx="3358219" cy="3358219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EBEE1352-98B7-7D8A-2C92-35786FA2D0DF}"/>
              </a:ext>
            </a:extLst>
          </p:cNvPr>
          <p:cNvGrpSpPr/>
          <p:nvPr/>
        </p:nvGrpSpPr>
        <p:grpSpPr>
          <a:xfrm>
            <a:off x="402057" y="1642023"/>
            <a:ext cx="7126379" cy="570679"/>
            <a:chOff x="0" y="0"/>
            <a:chExt cx="7126379" cy="570679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910DA818-B6F6-DB5E-D5A8-5A91E922259A}"/>
                </a:ext>
              </a:extLst>
            </p:cNvPr>
            <p:cNvSpPr/>
            <p:nvPr/>
          </p:nvSpPr>
          <p:spPr>
            <a:xfrm>
              <a:off x="0" y="0"/>
              <a:ext cx="7126379" cy="5706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BA7C2FD8-F996-7720-1915-865E253DFE41}"/>
                </a:ext>
              </a:extLst>
            </p:cNvPr>
            <p:cNvSpPr txBox="1"/>
            <p:nvPr/>
          </p:nvSpPr>
          <p:spPr>
            <a:xfrm>
              <a:off x="27858" y="27858"/>
              <a:ext cx="7070663" cy="5149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800" b="0" i="0" kern="1200" dirty="0"/>
                <a:t>Velikost cca 15-20 ha v závislosti na lokalitě</a:t>
              </a:r>
              <a:r>
                <a:rPr lang="en-US" sz="2500" b="0" i="0" kern="1200" dirty="0"/>
                <a:t>​</a:t>
              </a:r>
              <a:endParaRPr lang="en-US" sz="2500" kern="1200" dirty="0"/>
            </a:p>
          </p:txBody>
        </p:sp>
      </p:grpSp>
      <p:pic>
        <p:nvPicPr>
          <p:cNvPr id="1026" name="Picture 2" descr="Staroměstské náměstí">
            <a:extLst>
              <a:ext uri="{FF2B5EF4-FFF2-40B4-BE49-F238E27FC236}">
                <a16:creationId xmlns:a16="http://schemas.microsoft.com/office/drawing/2014/main" id="{F4125FB8-5D7B-C6D9-676F-1C0E8B84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2" y="2396796"/>
            <a:ext cx="2246609" cy="118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1BF7077-FC87-0B77-7040-382DFB3F461F}"/>
              </a:ext>
            </a:extLst>
          </p:cNvPr>
          <p:cNvSpPr txBox="1"/>
          <p:nvPr/>
        </p:nvSpPr>
        <p:spPr>
          <a:xfrm>
            <a:off x="535420" y="2396161"/>
            <a:ext cx="92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15 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5B73E93-1CD1-9673-683E-CFB5829A5EC0}"/>
              </a:ext>
            </a:extLst>
          </p:cNvPr>
          <p:cNvSpPr txBox="1"/>
          <p:nvPr/>
        </p:nvSpPr>
        <p:spPr>
          <a:xfrm>
            <a:off x="429915" y="3561561"/>
            <a:ext cx="22466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" dirty="0"/>
              <a:t>Zdroj: https://www.prahapamatky.cz/staromestske-namesti/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66FE66-64FF-16CC-D0B0-AF83EE077D83}"/>
              </a:ext>
            </a:extLst>
          </p:cNvPr>
          <p:cNvSpPr txBox="1"/>
          <p:nvPr/>
        </p:nvSpPr>
        <p:spPr>
          <a:xfrm>
            <a:off x="347112" y="6602636"/>
            <a:ext cx="11850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1818917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7EACCA-C7C7-0176-8390-788D9DCA4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65BFDB-8457-79B5-B55E-88645B8A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8C0394-0682-1909-9549-C87F6DCE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265792"/>
            <a:ext cx="96393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96CE45-8559-BDC4-0ECD-2ED02590BA7D}"/>
              </a:ext>
            </a:extLst>
          </p:cNvPr>
          <p:cNvSpPr txBox="1"/>
          <p:nvPr/>
        </p:nvSpPr>
        <p:spPr>
          <a:xfrm>
            <a:off x="1181100" y="6128563"/>
            <a:ext cx="40481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Zdroj: https://www.ans.org/news/article-6349/finland-begins-trial-run-of-onkalo-repository/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A6BF359-CA56-5794-E553-13858F3E73DE}"/>
              </a:ext>
            </a:extLst>
          </p:cNvPr>
          <p:cNvSpPr txBox="1">
            <a:spLocks/>
          </p:cNvSpPr>
          <p:nvPr/>
        </p:nvSpPr>
        <p:spPr>
          <a:xfrm>
            <a:off x="1181100" y="544771"/>
            <a:ext cx="11524855" cy="977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FINSKO</a:t>
            </a:r>
          </a:p>
        </p:txBody>
      </p:sp>
    </p:spTree>
    <p:extLst>
      <p:ext uri="{BB962C8B-B14F-4D97-AF65-F5344CB8AC3E}">
        <p14:creationId xmlns:p14="http://schemas.microsoft.com/office/powerpoint/2010/main" val="244056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5D44BF-CE40-08C7-4482-EB1C31CC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PODZEMNÍ AREÁL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4DA606-EA7B-6874-9A76-13219B17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96F4CD-BD16-332B-AC84-A02811A0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18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EA2695-F6F2-7BF7-5927-5924B9A4505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AE8D2BF-713A-659E-9278-2EEACB34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7"/>
          <a:stretch/>
        </p:blipFill>
        <p:spPr>
          <a:xfrm>
            <a:off x="333572" y="2666519"/>
            <a:ext cx="7080742" cy="3572622"/>
          </a:xfrm>
          <a:prstGeom prst="rect">
            <a:avLst/>
          </a:prstGeom>
        </p:spPr>
      </p:pic>
      <p:graphicFrame>
        <p:nvGraphicFramePr>
          <p:cNvPr id="11" name="Zástupný obsah 2">
            <a:extLst>
              <a:ext uri="{FF2B5EF4-FFF2-40B4-BE49-F238E27FC236}">
                <a16:creationId xmlns:a16="http://schemas.microsoft.com/office/drawing/2014/main" id="{414D1C69-4187-B10D-D592-3734C0419F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08928"/>
              </p:ext>
            </p:extLst>
          </p:nvPr>
        </p:nvGraphicFramePr>
        <p:xfrm>
          <a:off x="6580491" y="1206569"/>
          <a:ext cx="5277936" cy="2222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E3883C83-BA8B-64A3-5883-9F342C0B0AF0}"/>
              </a:ext>
            </a:extLst>
          </p:cNvPr>
          <p:cNvSpPr txBox="1"/>
          <p:nvPr/>
        </p:nvSpPr>
        <p:spPr>
          <a:xfrm>
            <a:off x="333572" y="6205413"/>
            <a:ext cx="11850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264223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0A6A877-590E-22CB-CCDD-977C0669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939C2C-DF0A-9E68-3A99-09D11EF1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2D0AC6-2C21-CDFD-7E73-F8F1C7B1A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0" y="2100384"/>
            <a:ext cx="5447990" cy="31718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4C1CAF-3F43-21A0-990B-DC9B2DF7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546" y="1560635"/>
            <a:ext cx="6307224" cy="3711575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F8EC286-CAA7-D596-E124-D48A9E3A7E0D}"/>
              </a:ext>
            </a:extLst>
          </p:cNvPr>
          <p:cNvSpPr txBox="1">
            <a:spLocks/>
          </p:cNvSpPr>
          <p:nvPr/>
        </p:nvSpPr>
        <p:spPr>
          <a:xfrm>
            <a:off x="333572" y="1016244"/>
            <a:ext cx="11524855" cy="9777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FINSKO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186B9D-5D3B-9E9A-0CF3-9CDC06594AB9}"/>
              </a:ext>
            </a:extLst>
          </p:cNvPr>
          <p:cNvSpPr txBox="1"/>
          <p:nvPr/>
        </p:nvSpPr>
        <p:spPr>
          <a:xfrm>
            <a:off x="10197741" y="5297365"/>
            <a:ext cx="22002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" dirty="0"/>
              <a:t>Zdroj: https://www.idnes.cz/ekonomika/zahranicni/reportaz-z-finskeho-mesta-eurajoki.A170131_2302524_eko-zahranicni_fih/foto/FIH69057c_Onkalo6.jpg</a:t>
            </a:r>
          </a:p>
        </p:txBody>
      </p:sp>
    </p:spTree>
    <p:extLst>
      <p:ext uri="{BB962C8B-B14F-4D97-AF65-F5344CB8AC3E}">
        <p14:creationId xmlns:p14="http://schemas.microsoft.com/office/powerpoint/2010/main" val="339517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BB7EE-7B07-598C-1F46-DA5AA643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220B8E-F25C-CD75-C27A-2E5D6DEB1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1" y="1897508"/>
            <a:ext cx="11511586" cy="4279454"/>
          </a:xfrm>
        </p:spPr>
        <p:txBody>
          <a:bodyPr>
            <a:normAutofit/>
          </a:bodyPr>
          <a:lstStyle/>
          <a:p>
            <a:r>
              <a:rPr lang="cs-CZ" sz="2000" dirty="0"/>
              <a:t>Představení SÚRAO</a:t>
            </a:r>
          </a:p>
          <a:p>
            <a:endParaRPr lang="cs-CZ" sz="2000" dirty="0"/>
          </a:p>
          <a:p>
            <a:r>
              <a:rPr lang="cs-CZ" sz="2000" dirty="0"/>
              <a:t>Radioaktivní odpady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Stávající úložiště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Hlubinné úložiště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Životní prostředí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CFB37F-61B9-C24D-251D-74D1AFF9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888460-ED06-AB59-7D9B-F2E33B3E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CE3D9E-4790-9A1B-157C-82B862A7940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cs-CZ" dirty="0"/>
              <a:t>Hlubinná úložiště v ČR + svět</a:t>
            </a:r>
          </a:p>
        </p:txBody>
      </p:sp>
      <p:pic>
        <p:nvPicPr>
          <p:cNvPr id="7" name="Zástupný obsah 5">
            <a:extLst>
              <a:ext uri="{FF2B5EF4-FFF2-40B4-BE49-F238E27FC236}">
                <a16:creationId xmlns:a16="http://schemas.microsoft.com/office/drawing/2014/main" id="{7BBA3065-DE86-FDA6-8C20-3FA3097F3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/>
          <a:stretch/>
        </p:blipFill>
        <p:spPr>
          <a:xfrm>
            <a:off x="3712191" y="3107184"/>
            <a:ext cx="8132968" cy="3159472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101EE88-A5E1-B4EE-E63F-F3133A1B49E8}"/>
              </a:ext>
            </a:extLst>
          </p:cNvPr>
          <p:cNvSpPr txBox="1"/>
          <p:nvPr/>
        </p:nvSpPr>
        <p:spPr>
          <a:xfrm>
            <a:off x="3698923" y="6264017"/>
            <a:ext cx="41813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3432451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09153B8-78F0-DD52-1E6E-C1ED1AD66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4040C1-1AB9-25E8-67E0-0FD56F78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EF999F-C364-0700-1006-AC800BE7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07" y="2145942"/>
            <a:ext cx="5501857" cy="3499120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054DE8DD-09B6-DB9E-C0CB-8EFD0A5E5F11}"/>
              </a:ext>
            </a:extLst>
          </p:cNvPr>
          <p:cNvGrpSpPr/>
          <p:nvPr/>
        </p:nvGrpSpPr>
        <p:grpSpPr>
          <a:xfrm>
            <a:off x="7969443" y="1191827"/>
            <a:ext cx="2426342" cy="538200"/>
            <a:chOff x="0" y="26034"/>
            <a:chExt cx="6515767" cy="538200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3F1A53DB-DC68-0D59-3DEE-0B0E1D7C6291}"/>
                </a:ext>
              </a:extLst>
            </p:cNvPr>
            <p:cNvSpPr/>
            <p:nvPr/>
          </p:nvSpPr>
          <p:spPr>
            <a:xfrm>
              <a:off x="0" y="26034"/>
              <a:ext cx="6515767" cy="5382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Obdélník: se zakulacenými rohy 4">
              <a:extLst>
                <a:ext uri="{FF2B5EF4-FFF2-40B4-BE49-F238E27FC236}">
                  <a16:creationId xmlns:a16="http://schemas.microsoft.com/office/drawing/2014/main" id="{C329B442-E02E-B661-1AFE-30EC534FCEEB}"/>
                </a:ext>
              </a:extLst>
            </p:cNvPr>
            <p:cNvSpPr txBox="1"/>
            <p:nvPr/>
          </p:nvSpPr>
          <p:spPr>
            <a:xfrm>
              <a:off x="26274" y="52307"/>
              <a:ext cx="6463221" cy="485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b="0" i="0" kern="1200" dirty="0"/>
                <a:t>Finsko - Posiva.fi</a:t>
              </a:r>
              <a:endParaRPr lang="en-US" sz="2300" kern="1200" dirty="0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B04C4CD-5D5B-39F2-9599-166DE4BADFAC}"/>
              </a:ext>
            </a:extLst>
          </p:cNvPr>
          <p:cNvGrpSpPr/>
          <p:nvPr/>
        </p:nvGrpSpPr>
        <p:grpSpPr>
          <a:xfrm>
            <a:off x="1725280" y="1191827"/>
            <a:ext cx="2710428" cy="538200"/>
            <a:chOff x="0" y="630474"/>
            <a:chExt cx="6515767" cy="538200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02282DEA-306E-D192-9AF4-AE1CB5E39C27}"/>
                </a:ext>
              </a:extLst>
            </p:cNvPr>
            <p:cNvSpPr/>
            <p:nvPr/>
          </p:nvSpPr>
          <p:spPr>
            <a:xfrm>
              <a:off x="0" y="630474"/>
              <a:ext cx="6515767" cy="5382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Obdélník: se zakulacenými rohy 4">
              <a:extLst>
                <a:ext uri="{FF2B5EF4-FFF2-40B4-BE49-F238E27FC236}">
                  <a16:creationId xmlns:a16="http://schemas.microsoft.com/office/drawing/2014/main" id="{2C6F71A1-DBE3-D8A1-A5B2-0516E259F8D2}"/>
                </a:ext>
              </a:extLst>
            </p:cNvPr>
            <p:cNvSpPr txBox="1"/>
            <p:nvPr/>
          </p:nvSpPr>
          <p:spPr>
            <a:xfrm>
              <a:off x="26273" y="656747"/>
              <a:ext cx="6463221" cy="4856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2300" kern="1200" dirty="0"/>
                <a:t>Švédsko - Skb.com</a:t>
              </a:r>
              <a:endParaRPr lang="en-US" sz="2300" kern="1200" dirty="0"/>
            </a:p>
          </p:txBody>
        </p:sp>
      </p:grpSp>
      <p:pic>
        <p:nvPicPr>
          <p:cNvPr id="14" name="Obrázek 13">
            <a:extLst>
              <a:ext uri="{FF2B5EF4-FFF2-40B4-BE49-F238E27FC236}">
                <a16:creationId xmlns:a16="http://schemas.microsoft.com/office/drawing/2014/main" id="{04CCF0EA-E653-4998-1686-76962305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038" y="2145942"/>
            <a:ext cx="5701153" cy="349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10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FA9CBD-BC96-3C67-4769-4A97C02B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3F6CE5-CFAA-B6C9-5BC4-A8A0BD0F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C43653-3CFA-82F6-2E3B-6E20F3C0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02"/>
          <a:stretch/>
        </p:blipFill>
        <p:spPr>
          <a:xfrm>
            <a:off x="2400993" y="985360"/>
            <a:ext cx="7393735" cy="537099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0B90C7C-C9BD-50A4-9AA4-6DEFEADD75F1}"/>
              </a:ext>
            </a:extLst>
          </p:cNvPr>
          <p:cNvSpPr/>
          <p:nvPr/>
        </p:nvSpPr>
        <p:spPr>
          <a:xfrm>
            <a:off x="6585517" y="5872640"/>
            <a:ext cx="2086252" cy="568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ABDA50B-DE8F-73C7-40EE-0CA0C49F2FEB}"/>
              </a:ext>
            </a:extLst>
          </p:cNvPr>
          <p:cNvSpPr txBox="1"/>
          <p:nvPr/>
        </p:nvSpPr>
        <p:spPr>
          <a:xfrm>
            <a:off x="9703618" y="6384975"/>
            <a:ext cx="11850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3D3F0AA-162A-4681-3F2D-6C765C467F1C}"/>
              </a:ext>
            </a:extLst>
          </p:cNvPr>
          <p:cNvSpPr/>
          <p:nvPr/>
        </p:nvSpPr>
        <p:spPr>
          <a:xfrm>
            <a:off x="2333625" y="895350"/>
            <a:ext cx="1847850" cy="1019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9268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8820356-6C50-3BDC-D84D-231616CC3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F4A08AD-1DE8-CFEC-CCAB-B98DA59B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35E725-511E-CB70-8435-00C2535C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37" y="1438183"/>
            <a:ext cx="11574490" cy="37629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B0B908-F0BC-36FA-395A-2E372E1A5314}"/>
              </a:ext>
            </a:extLst>
          </p:cNvPr>
          <p:cNvSpPr txBox="1"/>
          <p:nvPr/>
        </p:nvSpPr>
        <p:spPr>
          <a:xfrm>
            <a:off x="10822204" y="5235151"/>
            <a:ext cx="118508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48183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62B58-EE9F-0345-E7EF-53326738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PROSTŘEDÍ - PROJEKTY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5B0F5C-93FA-54FA-28B3-A69B3B291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0" y="1704975"/>
            <a:ext cx="11699847" cy="4651375"/>
          </a:xfrm>
        </p:spPr>
        <p:txBody>
          <a:bodyPr>
            <a:normAutofit/>
          </a:bodyPr>
          <a:lstStyle/>
          <a:p>
            <a:r>
              <a:rPr lang="cs-CZ" dirty="0"/>
              <a:t>Biologie I</a:t>
            </a:r>
          </a:p>
          <a:p>
            <a:r>
              <a:rPr lang="cs-CZ" dirty="0"/>
              <a:t>Biologický screening lokalit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Podrobný biologický průzkum</a:t>
            </a:r>
          </a:p>
          <a:p>
            <a:r>
              <a:rPr lang="cs-CZ" dirty="0"/>
              <a:t>Posouzení vlivu HÚ na ŽP = proces EIA</a:t>
            </a:r>
          </a:p>
          <a:p>
            <a:endParaRPr lang="cs-CZ" dirty="0"/>
          </a:p>
          <a:p>
            <a:r>
              <a:rPr lang="cs-CZ" dirty="0"/>
              <a:t>Finální lokalizace umístění povrchových areálů ve vybraných lokalitách</a:t>
            </a:r>
          </a:p>
          <a:p>
            <a:pPr lvl="1"/>
            <a:r>
              <a:rPr lang="cs-CZ" dirty="0"/>
              <a:t>Aktualizace střetů zájmů na lokalitách</a:t>
            </a:r>
          </a:p>
          <a:p>
            <a:r>
              <a:rPr lang="cs-CZ" dirty="0"/>
              <a:t>Odborný materiál o vlivech geologického průzkumu na životní prostředí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763F2D-76B5-A1A0-E945-2678AF27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B624238-E550-EA3D-B097-C48BC6F8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23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B2BE99F-CD8C-7591-750C-3558F421C4E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736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obsah 2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b="1" dirty="0"/>
              <a:t>2022 – BIOLOGIE I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13.11.2024</a:t>
            </a:fld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24</a:t>
            </a:fld>
            <a:endParaRPr lang="cs-CZ"/>
          </a:p>
        </p:txBody>
      </p:sp>
      <p:sp>
        <p:nvSpPr>
          <p:cNvPr id="21" name="Nadpis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UPLYNULÉ PROJEKTY ŽP</a:t>
            </a:r>
          </a:p>
        </p:txBody>
      </p:sp>
      <p:pic>
        <p:nvPicPr>
          <p:cNvPr id="7" name="Obrázek 6" descr="Obsah obrázku snímek obrazovky, Grafika, design&#10;&#10;Popis byl vytvořen automaticky">
            <a:extLst>
              <a:ext uri="{FF2B5EF4-FFF2-40B4-BE49-F238E27FC236}">
                <a16:creationId xmlns:a16="http://schemas.microsoft.com/office/drawing/2014/main" id="{5E9BF7F5-CFAC-1124-0D4C-D6455723B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00" y="2906227"/>
            <a:ext cx="2787513" cy="2787513"/>
          </a:xfrm>
          <a:prstGeom prst="rect">
            <a:avLst/>
          </a:prstGeom>
          <a:ln w="57150">
            <a:solidFill>
              <a:srgbClr val="006635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F3B09DE-B48E-311C-1623-08995BC03C3A}"/>
              </a:ext>
            </a:extLst>
          </p:cNvPr>
          <p:cNvSpPr txBox="1"/>
          <p:nvPr/>
        </p:nvSpPr>
        <p:spPr>
          <a:xfrm>
            <a:off x="2371435" y="5801759"/>
            <a:ext cx="2285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6635"/>
                </a:solidFill>
              </a:rPr>
              <a:t>NAČTI MĚ – str. 34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C69C75-E35E-D48D-C111-BE1CBA2BDBF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3400EFC-42B9-2BBE-A765-947A2B43F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553" y="909599"/>
            <a:ext cx="3878700" cy="5340426"/>
          </a:xfrm>
          <a:prstGeom prst="rect">
            <a:avLst/>
          </a:prstGeom>
          <a:ln w="38100" cap="sq">
            <a:solidFill>
              <a:srgbClr val="00663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02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obsah 21"/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7496730" cy="350837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2023 - BIOLOGICKÝ SCREENING LOKALIT 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13.11.2024</a:t>
            </a:fld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25</a:t>
            </a:fld>
            <a:endParaRPr lang="cs-CZ"/>
          </a:p>
        </p:txBody>
      </p:sp>
      <p:pic>
        <p:nvPicPr>
          <p:cNvPr id="5" name="Zástupný obsah 4" descr="Obsah obrázku snímek obrazovky, Grafika, design, vzor&#10;&#10;Popis byl vytvořen automaticky">
            <a:extLst>
              <a:ext uri="{FF2B5EF4-FFF2-40B4-BE49-F238E27FC236}">
                <a16:creationId xmlns:a16="http://schemas.microsoft.com/office/drawing/2014/main" id="{1D8FB819-BABB-E77B-B9A3-74B138623E2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23" y="2764454"/>
            <a:ext cx="3026038" cy="3026038"/>
          </a:xfrm>
          <a:ln w="57150">
            <a:solidFill>
              <a:srgbClr val="006635"/>
            </a:solidFill>
          </a:ln>
        </p:spPr>
      </p:pic>
      <p:sp>
        <p:nvSpPr>
          <p:cNvPr id="21" name="Nadpis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UPLYNULÉ PROJEKTY ŽP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42339FF-09D5-1D0F-46B9-CB04C2D2DD25}"/>
              </a:ext>
            </a:extLst>
          </p:cNvPr>
          <p:cNvSpPr txBox="1"/>
          <p:nvPr/>
        </p:nvSpPr>
        <p:spPr>
          <a:xfrm>
            <a:off x="1766031" y="5934275"/>
            <a:ext cx="3419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6635"/>
                </a:solidFill>
              </a:rPr>
              <a:t>NAČTI MĚ – str. 166 (příloha č. 1)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AC20F3-3CD9-E3D2-DCC7-11E6DCA1D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883" y="873502"/>
            <a:ext cx="3870664" cy="5482848"/>
          </a:xfrm>
          <a:prstGeom prst="rect">
            <a:avLst/>
          </a:prstGeom>
          <a:ln w="38100">
            <a:solidFill>
              <a:srgbClr val="006635"/>
            </a:solidFill>
          </a:ln>
        </p:spPr>
      </p:pic>
    </p:spTree>
    <p:extLst>
      <p:ext uri="{BB962C8B-B14F-4D97-AF65-F5344CB8AC3E}">
        <p14:creationId xmlns:p14="http://schemas.microsoft.com/office/powerpoint/2010/main" val="3770571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F51EDF0-821C-26D1-F14A-1A7B6740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135D56B-C05C-6C75-DBD5-7DAD6AF7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25B8EF47-8AF5-F843-EDE9-7FF446A38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83" y="614570"/>
            <a:ext cx="8829434" cy="62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01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venku, rostlina, strom, skála&#10;&#10;Popis byl vytvořen automaticky">
            <a:extLst>
              <a:ext uri="{FF2B5EF4-FFF2-40B4-BE49-F238E27FC236}">
                <a16:creationId xmlns:a16="http://schemas.microsoft.com/office/drawing/2014/main" id="{E9F66283-0891-830B-084C-07B55530B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21" y="4405460"/>
            <a:ext cx="2960225" cy="2220169"/>
          </a:xfrm>
          <a:prstGeom prst="rect">
            <a:avLst/>
          </a:prstGeom>
        </p:spPr>
      </p:pic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3119C8B5-6FEA-FC4A-B2B2-5D6705E8E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b="859"/>
          <a:stretch/>
        </p:blipFill>
        <p:spPr>
          <a:xfrm>
            <a:off x="8203561" y="1579474"/>
            <a:ext cx="3488924" cy="5126123"/>
          </a:xfr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EF2078-52D6-D02A-E4EF-52BA09A1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F34CE8-F0EE-95A6-D8CC-5F6A2176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27</a:t>
            </a:fld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27F91AC7-1AAD-D5A6-F673-2CE9BD77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2" y="967824"/>
            <a:ext cx="11934548" cy="977764"/>
          </a:xfrm>
        </p:spPr>
        <p:txBody>
          <a:bodyPr>
            <a:normAutofit/>
          </a:bodyPr>
          <a:lstStyle/>
          <a:p>
            <a:r>
              <a:rPr lang="cs-CZ" sz="2400" dirty="0"/>
              <a:t>BIOLOGIE I                        				      BIOLOGICKÝ SCREENING</a:t>
            </a:r>
            <a:endParaRPr lang="cs-CZ" sz="360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0243EAE-CFAE-1EEA-6875-E3FE5436A1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42443" r="7078"/>
          <a:stretch/>
        </p:blipFill>
        <p:spPr>
          <a:xfrm>
            <a:off x="372309" y="1579474"/>
            <a:ext cx="3709778" cy="512612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pic>
        <p:nvPicPr>
          <p:cNvPr id="3" name="Zástupný obsah 2" descr="Obsah obrázku venku, bezobratlý, skála, hmyz&#10;&#10;Popis byl vytvořen automaticky">
            <a:extLst>
              <a:ext uri="{FF2B5EF4-FFF2-40B4-BE49-F238E27FC236}">
                <a16:creationId xmlns:a16="http://schemas.microsoft.com/office/drawing/2014/main" id="{87CC33D3-461C-ED26-7328-601414349CB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21" y="1579474"/>
            <a:ext cx="2960226" cy="2220169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2DC8BA6-9F75-95B2-8EA7-8AA2C84633D4}"/>
              </a:ext>
            </a:extLst>
          </p:cNvPr>
          <p:cNvSpPr txBox="1"/>
          <p:nvPr/>
        </p:nvSpPr>
        <p:spPr>
          <a:xfrm>
            <a:off x="4699021" y="3781882"/>
            <a:ext cx="2512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MLADÉ ROPUCHY OBECNÉ (O)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CAABFB4-F34F-1D94-AFC2-78CBAD30F96C}"/>
              </a:ext>
            </a:extLst>
          </p:cNvPr>
          <p:cNvSpPr txBox="1"/>
          <p:nvPr/>
        </p:nvSpPr>
        <p:spPr>
          <a:xfrm>
            <a:off x="4689587" y="6590180"/>
            <a:ext cx="25123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OHRYZ OD BOBRA EVROPSKÉHO (SO)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8ADFFA-4798-9630-0627-A6DBA573E6B6}"/>
              </a:ext>
            </a:extLst>
          </p:cNvPr>
          <p:cNvSpPr txBox="1">
            <a:spLocks/>
          </p:cNvSpPr>
          <p:nvPr/>
        </p:nvSpPr>
        <p:spPr>
          <a:xfrm>
            <a:off x="257452" y="405337"/>
            <a:ext cx="11524855" cy="9777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BŘEZOVÝ POTOK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C0E1BE7-AEE9-A19D-A09F-5F441868B6A2}"/>
              </a:ext>
            </a:extLst>
          </p:cNvPr>
          <p:cNvSpPr txBox="1"/>
          <p:nvPr/>
        </p:nvSpPr>
        <p:spPr>
          <a:xfrm>
            <a:off x="7023539" y="3775901"/>
            <a:ext cx="7634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Foto: p. Šikulová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EDA80C-3398-4FE1-9B59-595408B782F2}"/>
              </a:ext>
            </a:extLst>
          </p:cNvPr>
          <p:cNvSpPr txBox="1"/>
          <p:nvPr/>
        </p:nvSpPr>
        <p:spPr>
          <a:xfrm>
            <a:off x="7069986" y="6588254"/>
            <a:ext cx="7634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Foto: p. Šikulová</a:t>
            </a:r>
          </a:p>
        </p:txBody>
      </p:sp>
    </p:spTree>
    <p:extLst>
      <p:ext uri="{BB962C8B-B14F-4D97-AF65-F5344CB8AC3E}">
        <p14:creationId xmlns:p14="http://schemas.microsoft.com/office/powerpoint/2010/main" val="3399301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8D8FAE-2525-E5C5-001D-45FED2A0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14E7CB-6A61-1D32-5C87-498D9770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28</a:t>
            </a:fld>
            <a:endParaRPr lang="cs-CZ" dirty="0"/>
          </a:p>
        </p:txBody>
      </p:sp>
      <p:pic>
        <p:nvPicPr>
          <p:cNvPr id="10" name="Obrázek 9" descr="Obsah obrázku rostlina, Vodní rostlina, květina, Bylina&#10;&#10;Popis byl vytvořen automaticky">
            <a:extLst>
              <a:ext uri="{FF2B5EF4-FFF2-40B4-BE49-F238E27FC236}">
                <a16:creationId xmlns:a16="http://schemas.microsoft.com/office/drawing/2014/main" id="{681615D1-EBAB-0826-7D82-501F3D236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13" y="1306983"/>
            <a:ext cx="5333228" cy="39999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7629604-AC20-0AF5-8753-50663CA140B2}"/>
              </a:ext>
            </a:extLst>
          </p:cNvPr>
          <p:cNvSpPr txBox="1"/>
          <p:nvPr/>
        </p:nvSpPr>
        <p:spPr>
          <a:xfrm>
            <a:off x="333574" y="5771703"/>
            <a:ext cx="533322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Užovka obojková </a:t>
            </a:r>
            <a:r>
              <a:rPr lang="cs-CZ" sz="1600" i="1" dirty="0"/>
              <a:t>(</a:t>
            </a:r>
            <a:r>
              <a:rPr lang="cs-CZ" sz="1600" i="1" dirty="0" err="1"/>
              <a:t>Natrix</a:t>
            </a:r>
            <a:r>
              <a:rPr lang="cs-CZ" sz="1600" i="1" dirty="0"/>
              <a:t> </a:t>
            </a:r>
            <a:r>
              <a:rPr lang="cs-CZ" sz="1600" i="1" dirty="0" err="1"/>
              <a:t>natrix</a:t>
            </a:r>
            <a:r>
              <a:rPr lang="cs-CZ" sz="1600" i="1" dirty="0"/>
              <a:t>) </a:t>
            </a:r>
            <a:r>
              <a:rPr lang="cs-CZ" sz="1600" b="1" dirty="0"/>
              <a:t>O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9FB48EE-7FA4-F838-8BDE-70C788E77214}"/>
              </a:ext>
            </a:extLst>
          </p:cNvPr>
          <p:cNvSpPr txBox="1"/>
          <p:nvPr/>
        </p:nvSpPr>
        <p:spPr>
          <a:xfrm>
            <a:off x="6448613" y="5757868"/>
            <a:ext cx="533322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/>
              <a:t>Plavín</a:t>
            </a:r>
            <a:r>
              <a:rPr lang="cs-CZ" sz="1600" dirty="0"/>
              <a:t> štítnatý (</a:t>
            </a:r>
            <a:r>
              <a:rPr lang="cs-CZ" sz="1600" i="1" dirty="0" err="1"/>
              <a:t>Nymphoides</a:t>
            </a:r>
            <a:r>
              <a:rPr lang="cs-CZ" sz="1600" i="1" dirty="0"/>
              <a:t> </a:t>
            </a:r>
            <a:r>
              <a:rPr lang="cs-CZ" sz="1600" i="1" dirty="0" err="1"/>
              <a:t>peltata</a:t>
            </a:r>
            <a:r>
              <a:rPr lang="cs-CZ" sz="1600" dirty="0"/>
              <a:t>) </a:t>
            </a:r>
            <a:r>
              <a:rPr lang="cs-CZ" sz="1600" b="1" dirty="0"/>
              <a:t>KO</a:t>
            </a:r>
          </a:p>
        </p:txBody>
      </p:sp>
      <p:pic>
        <p:nvPicPr>
          <p:cNvPr id="2" name="Obrázek 1" descr="Obsah obrázku venku, strom, plaz, větev&#10;&#10;Popis byl vytvořen automaticky">
            <a:extLst>
              <a:ext uri="{FF2B5EF4-FFF2-40B4-BE49-F238E27FC236}">
                <a16:creationId xmlns:a16="http://schemas.microsoft.com/office/drawing/2014/main" id="{CA8137BC-CB92-3A8A-BCF5-C0DF603A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4" y="1306982"/>
            <a:ext cx="5333228" cy="399992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2A8E1E8-84D8-9497-D1D2-8B2C2016AB0C}"/>
              </a:ext>
            </a:extLst>
          </p:cNvPr>
          <p:cNvSpPr txBox="1"/>
          <p:nvPr/>
        </p:nvSpPr>
        <p:spPr>
          <a:xfrm>
            <a:off x="4979909" y="5262304"/>
            <a:ext cx="7634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Foto: p. Šikulová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E966077-2635-22FB-EEE7-C9B31BF64487}"/>
              </a:ext>
            </a:extLst>
          </p:cNvPr>
          <p:cNvSpPr txBox="1"/>
          <p:nvPr/>
        </p:nvSpPr>
        <p:spPr>
          <a:xfrm>
            <a:off x="11094947" y="5262304"/>
            <a:ext cx="7634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Foto: p. Šikulová</a:t>
            </a:r>
          </a:p>
        </p:txBody>
      </p:sp>
    </p:spTree>
    <p:extLst>
      <p:ext uri="{BB962C8B-B14F-4D97-AF65-F5344CB8AC3E}">
        <p14:creationId xmlns:p14="http://schemas.microsoft.com/office/powerpoint/2010/main" val="86695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33C49F-3C39-820E-5541-08B5B236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21D935-5805-1CB9-3A18-48804A8F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29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EFA3C4-3C17-C87E-FCB9-DD446A7E002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35307CD-81CC-514A-08E1-D16AFDFD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3" y="485775"/>
            <a:ext cx="11524855" cy="977764"/>
          </a:xfrm>
        </p:spPr>
        <p:txBody>
          <a:bodyPr>
            <a:normAutofit/>
          </a:bodyPr>
          <a:lstStyle/>
          <a:p>
            <a:r>
              <a:rPr lang="cs-CZ" sz="3600" dirty="0"/>
              <a:t>STŘETY ZÁJMŮ BŘEZOVÝ POTOK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08E09ED-DD38-A17E-4AEA-0E27F86AC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552" y="1163119"/>
            <a:ext cx="3951349" cy="555835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ECDCA70-EC7C-7644-AF07-0F0575026082}"/>
              </a:ext>
            </a:extLst>
          </p:cNvPr>
          <p:cNvSpPr/>
          <p:nvPr/>
        </p:nvSpPr>
        <p:spPr>
          <a:xfrm>
            <a:off x="574873" y="5909868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9889D59-FB91-7945-674D-2F5B06DBB8C0}"/>
              </a:ext>
            </a:extLst>
          </p:cNvPr>
          <p:cNvSpPr/>
          <p:nvPr/>
        </p:nvSpPr>
        <p:spPr>
          <a:xfrm>
            <a:off x="6227111" y="6168582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9098DF2-6F20-221A-70D2-32265F88AEA3}"/>
              </a:ext>
            </a:extLst>
          </p:cNvPr>
          <p:cNvSpPr/>
          <p:nvPr/>
        </p:nvSpPr>
        <p:spPr>
          <a:xfrm>
            <a:off x="5367757" y="6569075"/>
            <a:ext cx="13609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ADFBBA9-A059-BC37-7995-12EF0DEF4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01" y="1163119"/>
            <a:ext cx="4216785" cy="553252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5B09AE5C-F31D-6FD1-FFA4-E2A779510031}"/>
              </a:ext>
            </a:extLst>
          </p:cNvPr>
          <p:cNvSpPr/>
          <p:nvPr/>
        </p:nvSpPr>
        <p:spPr>
          <a:xfrm>
            <a:off x="10611538" y="6223179"/>
            <a:ext cx="57541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EA08CE8-28FF-1893-6FA7-2BCF7BCD297B}"/>
              </a:ext>
            </a:extLst>
          </p:cNvPr>
          <p:cNvSpPr/>
          <p:nvPr/>
        </p:nvSpPr>
        <p:spPr>
          <a:xfrm>
            <a:off x="7423489" y="6557474"/>
            <a:ext cx="575417" cy="19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48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1D956-0117-5474-AA4B-3E581FF9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SÚRAO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8A0414-4E54-9AD7-BC77-D597B693C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Správa úložišť radioaktivních odpadů je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organizační složkou státu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Byla zřízena Ministerstvem průmyslu a obchodu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 roce 1997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základě tzv. atomového zákona.</a:t>
            </a:r>
          </a:p>
          <a:p>
            <a:endParaRPr lang="cs-CZ" sz="1600" dirty="0"/>
          </a:p>
          <a:p>
            <a:pPr>
              <a:lnSpc>
                <a:spcPct val="150000"/>
              </a:lnSpc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Nejdůležitější činnosti SÚRAO: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zajišťovat bezpečný provoz stávajících úložišť nízko a středněaktivních odpadů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příprava hlubinného úložiště pro vyhořelé jaderné palivo a vysokoaktivní odpady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Plány SÚRAO a rozpočet na jejich plnění schvaluje každoročně vláda ČR.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BB6C63-C7E3-886F-BDD6-C8270909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59315A-4FF0-9F60-C645-0754688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CE2DD75-3697-3272-EFEF-B5A4CC795ED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1F1DF0F-010D-257C-475D-B8B533B8B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65" y="3943165"/>
            <a:ext cx="2914836" cy="291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8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75DC4DB-6D1D-C24A-75FF-1B788A21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EF5EE4-9462-7674-7545-B3222ECC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62152DFB-57B3-F4A7-DC4B-9ECA79940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60" y="627125"/>
            <a:ext cx="8811679" cy="62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6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33C49F-3C39-820E-5541-08B5B236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21D935-5805-1CB9-3A18-48804A8F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31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EFA3C4-3C17-C87E-FCB9-DD446A7E002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35307CD-81CC-514A-08E1-D16AFDFD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21" y="515938"/>
            <a:ext cx="11524855" cy="977764"/>
          </a:xfrm>
        </p:spPr>
        <p:txBody>
          <a:bodyPr>
            <a:normAutofit/>
          </a:bodyPr>
          <a:lstStyle/>
          <a:p>
            <a:r>
              <a:rPr lang="cs-CZ" sz="3600" dirty="0"/>
              <a:t>STŘETY ZÁJMŮ JANOCH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ECDCA70-EC7C-7644-AF07-0F0575026082}"/>
              </a:ext>
            </a:extLst>
          </p:cNvPr>
          <p:cNvSpPr/>
          <p:nvPr/>
        </p:nvSpPr>
        <p:spPr>
          <a:xfrm>
            <a:off x="4740201" y="5986019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9889D59-FB91-7945-674D-2F5B06DBB8C0}"/>
              </a:ext>
            </a:extLst>
          </p:cNvPr>
          <p:cNvSpPr/>
          <p:nvPr/>
        </p:nvSpPr>
        <p:spPr>
          <a:xfrm>
            <a:off x="9446757" y="6170439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9098DF2-6F20-221A-70D2-32265F88AEA3}"/>
              </a:ext>
            </a:extLst>
          </p:cNvPr>
          <p:cNvSpPr/>
          <p:nvPr/>
        </p:nvSpPr>
        <p:spPr>
          <a:xfrm>
            <a:off x="5367757" y="6569075"/>
            <a:ext cx="13609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15B9D2-59FB-CE72-0A90-5D45AA54C09F}"/>
              </a:ext>
            </a:extLst>
          </p:cNvPr>
          <p:cNvSpPr/>
          <p:nvPr/>
        </p:nvSpPr>
        <p:spPr>
          <a:xfrm>
            <a:off x="3370757" y="5986019"/>
            <a:ext cx="946297" cy="754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F1A913D-500F-9A40-8922-4A62ADE383BA}"/>
              </a:ext>
            </a:extLst>
          </p:cNvPr>
          <p:cNvSpPr/>
          <p:nvPr/>
        </p:nvSpPr>
        <p:spPr>
          <a:xfrm>
            <a:off x="8692773" y="6039751"/>
            <a:ext cx="1020726" cy="680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5C646AB-1ED6-5EC9-A78A-3434708C7B6D}"/>
              </a:ext>
            </a:extLst>
          </p:cNvPr>
          <p:cNvSpPr/>
          <p:nvPr/>
        </p:nvSpPr>
        <p:spPr>
          <a:xfrm rot="5400000">
            <a:off x="3217568" y="5320029"/>
            <a:ext cx="1474378" cy="1296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55A7391-5945-7E53-93F4-5D37F57EDDD9}"/>
              </a:ext>
            </a:extLst>
          </p:cNvPr>
          <p:cNvSpPr/>
          <p:nvPr/>
        </p:nvSpPr>
        <p:spPr>
          <a:xfrm>
            <a:off x="4132815" y="6032434"/>
            <a:ext cx="1020726" cy="680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AE2423-006B-DE9F-176B-823D3A2E5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55" y="1602834"/>
            <a:ext cx="5872535" cy="4733912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132C25B9-47E9-42D2-F7FC-2D88F1A61473}"/>
              </a:ext>
            </a:extLst>
          </p:cNvPr>
          <p:cNvSpPr/>
          <p:nvPr/>
        </p:nvSpPr>
        <p:spPr>
          <a:xfrm>
            <a:off x="2527789" y="6089299"/>
            <a:ext cx="1942877" cy="728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AA2FCD94-873D-48C3-89F3-20EF8D2DB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7" y="1742186"/>
            <a:ext cx="5874768" cy="4477861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EC0AF0B8-49C5-6F28-6ADA-0C99FC57FE7E}"/>
              </a:ext>
            </a:extLst>
          </p:cNvPr>
          <p:cNvSpPr/>
          <p:nvPr/>
        </p:nvSpPr>
        <p:spPr>
          <a:xfrm>
            <a:off x="6048240" y="1493702"/>
            <a:ext cx="554579" cy="248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D2A34200-BF03-B8FC-5771-15DC9EB48598}"/>
              </a:ext>
            </a:extLst>
          </p:cNvPr>
          <p:cNvSpPr/>
          <p:nvPr/>
        </p:nvSpPr>
        <p:spPr>
          <a:xfrm>
            <a:off x="5944675" y="5847907"/>
            <a:ext cx="1512732" cy="680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895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1F474D8-499F-0792-6B19-B6C05CC1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464ADD-8FBE-E9F5-E93C-F4F33E5E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2849AB22-0AEF-63BD-CDEB-4C79EAE9D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51" y="577049"/>
            <a:ext cx="8882497" cy="62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6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33C49F-3C39-820E-5541-08B5B236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21D935-5805-1CB9-3A18-48804A8F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33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EFA3C4-3C17-C87E-FCB9-DD446A7E002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35307CD-81CC-514A-08E1-D16AFDFD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01" y="515938"/>
            <a:ext cx="11524855" cy="977764"/>
          </a:xfrm>
        </p:spPr>
        <p:txBody>
          <a:bodyPr>
            <a:normAutofit/>
          </a:bodyPr>
          <a:lstStyle/>
          <a:p>
            <a:r>
              <a:rPr lang="cs-CZ" sz="3600" dirty="0"/>
              <a:t>STŘETY ZÁJMŮ HORKA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ECDCA70-EC7C-7644-AF07-0F0575026082}"/>
              </a:ext>
            </a:extLst>
          </p:cNvPr>
          <p:cNvSpPr/>
          <p:nvPr/>
        </p:nvSpPr>
        <p:spPr>
          <a:xfrm>
            <a:off x="4740201" y="5986019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9889D59-FB91-7945-674D-2F5B06DBB8C0}"/>
              </a:ext>
            </a:extLst>
          </p:cNvPr>
          <p:cNvSpPr/>
          <p:nvPr/>
        </p:nvSpPr>
        <p:spPr>
          <a:xfrm>
            <a:off x="9446757" y="6170439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9098DF2-6F20-221A-70D2-32265F88AEA3}"/>
              </a:ext>
            </a:extLst>
          </p:cNvPr>
          <p:cNvSpPr/>
          <p:nvPr/>
        </p:nvSpPr>
        <p:spPr>
          <a:xfrm>
            <a:off x="5367757" y="6569075"/>
            <a:ext cx="13609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3E6D79-790D-60F2-4DE9-9177ABA8E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472" y="1248560"/>
            <a:ext cx="5158413" cy="556565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815B9D2-59FB-CE72-0A90-5D45AA54C09F}"/>
              </a:ext>
            </a:extLst>
          </p:cNvPr>
          <p:cNvSpPr/>
          <p:nvPr/>
        </p:nvSpPr>
        <p:spPr>
          <a:xfrm>
            <a:off x="3370757" y="5986019"/>
            <a:ext cx="946297" cy="754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07B471F-0CA9-15FE-8114-4A5A996BA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4" y="1248560"/>
            <a:ext cx="5158413" cy="5579231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0BA188AA-43E1-CEDF-6C8F-5A436A14F98A}"/>
              </a:ext>
            </a:extLst>
          </p:cNvPr>
          <p:cNvSpPr/>
          <p:nvPr/>
        </p:nvSpPr>
        <p:spPr>
          <a:xfrm>
            <a:off x="6096000" y="6092456"/>
            <a:ext cx="870103" cy="721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121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AE6703-DE12-2067-F89A-80A53000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FC4F68-BDA7-EEAC-D8C1-95E27EFE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B2184123-2EAF-4C6E-09F7-B0FAE87AA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1" y="570627"/>
            <a:ext cx="8891578" cy="628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06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33C49F-3C39-820E-5541-08B5B236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21D935-5805-1CB9-3A18-48804A8F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35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1EFA3C4-3C17-C87E-FCB9-DD446A7E002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35307CD-81CC-514A-08E1-D16AFDFD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53" y="485775"/>
            <a:ext cx="11524855" cy="977764"/>
          </a:xfrm>
        </p:spPr>
        <p:txBody>
          <a:bodyPr>
            <a:normAutofit/>
          </a:bodyPr>
          <a:lstStyle/>
          <a:p>
            <a:r>
              <a:rPr lang="cs-CZ" sz="3600" dirty="0"/>
              <a:t>STŘETY ZÁJMŮ HRÁDEK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ECDCA70-EC7C-7644-AF07-0F0575026082}"/>
              </a:ext>
            </a:extLst>
          </p:cNvPr>
          <p:cNvSpPr/>
          <p:nvPr/>
        </p:nvSpPr>
        <p:spPr>
          <a:xfrm>
            <a:off x="4404233" y="6188037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9889D59-FB91-7945-674D-2F5B06DBB8C0}"/>
              </a:ext>
            </a:extLst>
          </p:cNvPr>
          <p:cNvSpPr/>
          <p:nvPr/>
        </p:nvSpPr>
        <p:spPr>
          <a:xfrm>
            <a:off x="9446757" y="6170439"/>
            <a:ext cx="1360967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9098DF2-6F20-221A-70D2-32265F88AEA3}"/>
              </a:ext>
            </a:extLst>
          </p:cNvPr>
          <p:cNvSpPr/>
          <p:nvPr/>
        </p:nvSpPr>
        <p:spPr>
          <a:xfrm>
            <a:off x="5367757" y="6569075"/>
            <a:ext cx="13609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815B9D2-59FB-CE72-0A90-5D45AA54C09F}"/>
              </a:ext>
            </a:extLst>
          </p:cNvPr>
          <p:cNvSpPr/>
          <p:nvPr/>
        </p:nvSpPr>
        <p:spPr>
          <a:xfrm>
            <a:off x="3370757" y="5986019"/>
            <a:ext cx="946297" cy="754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5AD89A3-6F78-7E1A-F344-D0D7AD0A6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384" y="1383005"/>
            <a:ext cx="5055332" cy="547499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F1A913D-500F-9A40-8922-4A62ADE383BA}"/>
              </a:ext>
            </a:extLst>
          </p:cNvPr>
          <p:cNvSpPr/>
          <p:nvPr/>
        </p:nvSpPr>
        <p:spPr>
          <a:xfrm>
            <a:off x="10374736" y="6170439"/>
            <a:ext cx="1020726" cy="680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5C646AB-1ED6-5EC9-A78A-3434708C7B6D}"/>
              </a:ext>
            </a:extLst>
          </p:cNvPr>
          <p:cNvSpPr/>
          <p:nvPr/>
        </p:nvSpPr>
        <p:spPr>
          <a:xfrm rot="5400000">
            <a:off x="3217568" y="5320029"/>
            <a:ext cx="1474378" cy="1296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455A7391-5945-7E53-93F4-5D37F57EDDD9}"/>
              </a:ext>
            </a:extLst>
          </p:cNvPr>
          <p:cNvSpPr/>
          <p:nvPr/>
        </p:nvSpPr>
        <p:spPr>
          <a:xfrm>
            <a:off x="4132815" y="6032434"/>
            <a:ext cx="1020726" cy="680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B52C94C-1755-BEF8-791B-FE790E112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47" y="1447251"/>
            <a:ext cx="5041350" cy="5346501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20740F77-8FF0-C417-1422-A3796729D8E5}"/>
              </a:ext>
            </a:extLst>
          </p:cNvPr>
          <p:cNvSpPr/>
          <p:nvPr/>
        </p:nvSpPr>
        <p:spPr>
          <a:xfrm>
            <a:off x="4704540" y="6032434"/>
            <a:ext cx="946297" cy="761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82AA342-0B9A-9BF5-3363-2718C6936057}"/>
              </a:ext>
            </a:extLst>
          </p:cNvPr>
          <p:cNvSpPr/>
          <p:nvPr/>
        </p:nvSpPr>
        <p:spPr>
          <a:xfrm>
            <a:off x="6096000" y="5443870"/>
            <a:ext cx="1225173" cy="1407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55AD5E52-547E-3BEF-826E-64AA074F9F47}"/>
              </a:ext>
            </a:extLst>
          </p:cNvPr>
          <p:cNvSpPr/>
          <p:nvPr/>
        </p:nvSpPr>
        <p:spPr>
          <a:xfrm>
            <a:off x="6974958" y="6356350"/>
            <a:ext cx="1013275" cy="494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285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E4189-8A73-EF49-15BA-65DE1918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STŘETY ZÁJMŮ – HRÁDEK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7BEC01-E53F-DE6D-F0B4-D5DDE8BF6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50064A-13C8-EF36-A0E2-E1A6E775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36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2C1DDDA-7CC1-ACBC-F08E-66759FC30B3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cs-CZ" dirty="0"/>
              <a:t>Letní škola SÚRAO 2023 - Životní prostředí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722F319-5607-9127-9472-050F89E80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94" y="1445596"/>
            <a:ext cx="7645810" cy="52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0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E1E0126-4A30-4E0A-009F-40D6FE0DB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375" y="1825625"/>
            <a:ext cx="11524855" cy="453072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Hluková studie</a:t>
            </a:r>
          </a:p>
          <a:p>
            <a:r>
              <a:rPr lang="cs-CZ" dirty="0"/>
              <a:t>Rozptylová studie</a:t>
            </a:r>
          </a:p>
          <a:p>
            <a:r>
              <a:rPr lang="cs-CZ" dirty="0"/>
              <a:t>Pedologický průzkum</a:t>
            </a:r>
          </a:p>
          <a:p>
            <a:r>
              <a:rPr lang="cs-CZ" dirty="0"/>
              <a:t>Dendrologický průzkum</a:t>
            </a:r>
          </a:p>
          <a:p>
            <a:r>
              <a:rPr lang="cs-CZ" dirty="0"/>
              <a:t>Hodnocení zdravotních rizik</a:t>
            </a:r>
          </a:p>
          <a:p>
            <a:r>
              <a:rPr lang="cs-CZ" dirty="0"/>
              <a:t>Podrobný biologický průzkum</a:t>
            </a:r>
          </a:p>
          <a:p>
            <a:r>
              <a:rPr lang="cs-CZ" dirty="0"/>
              <a:t>Hodnocení vlivu na krajinný ráz</a:t>
            </a:r>
          </a:p>
          <a:p>
            <a:r>
              <a:rPr lang="cs-CZ" dirty="0"/>
              <a:t>Posouzení vlivu HÚ na stav vodních útvarů</a:t>
            </a:r>
          </a:p>
          <a:p>
            <a:r>
              <a:rPr lang="cs-CZ" dirty="0"/>
              <a:t>Posouzení vlivu HÚ na ŽP a obyvatelstvo – </a:t>
            </a:r>
            <a:r>
              <a:rPr lang="cs-CZ" b="1" dirty="0"/>
              <a:t>studie EIA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841BCD-02B2-9806-F482-AE3C3B42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C750-EBBF-4490-9D64-832AB189605F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94983D-F790-796B-2A9E-D96174CA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37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31DF85-9A58-2A6A-377A-31EC79E561A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13BBD08E-E8F6-2BEA-86A0-EE3FAA29E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PLÁNOVANÉ PROJEKTY ŽP</a:t>
            </a:r>
          </a:p>
        </p:txBody>
      </p:sp>
    </p:spTree>
    <p:extLst>
      <p:ext uri="{BB962C8B-B14F-4D97-AF65-F5344CB8AC3E}">
        <p14:creationId xmlns:p14="http://schemas.microsoft.com/office/powerpoint/2010/main" val="1038015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6E86A-8EDD-B57F-3B03-D7549DECB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1D7C55-3461-7059-0618-C04796301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https://www.surao.cz/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Technická zpráva 591/2022</a:t>
            </a:r>
          </a:p>
          <a:p>
            <a:r>
              <a:rPr lang="cs-CZ" dirty="0"/>
              <a:t>Technická zpráva 717/2023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8BF8B2-B718-3649-A50B-2A6BEF47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4CE160-8780-6B4D-2CAA-0EE66955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38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B3871C-C2C9-A338-3187-819FC1C0BE3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271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B47A00-6585-F7B4-8637-7BAAD7E0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DB25-9747-4778-BFAE-311280187F9E}" type="datetime1">
              <a:rPr lang="cs-CZ" smtClean="0"/>
              <a:t>13.11.2024</a:t>
            </a:fld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8FB995-6F14-C6D9-CD15-BA065312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39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A35712-352C-80AD-4A6A-D7F1B6763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75" y="1981201"/>
            <a:ext cx="11525250" cy="2884414"/>
          </a:xfrm>
        </p:spPr>
        <p:txBody>
          <a:bodyPr>
            <a:normAutofit/>
          </a:bodyPr>
          <a:lstStyle/>
          <a:p>
            <a:r>
              <a:rPr lang="cs-CZ" sz="5400" dirty="0">
                <a:solidFill>
                  <a:srgbClr val="006635"/>
                </a:solidFill>
              </a:rPr>
              <a:t>DĚKUJI ZA POZORNOST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CF53C30-E771-7B2E-F1C9-3027D42D824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cs-CZ" dirty="0"/>
              <a:t>stefanova@surao.cz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7752EAF-11FB-2253-AB43-CD9511CB0DE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66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92A75-D22B-151C-7DB1-CD6599A5C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4C104-8FAA-42AC-35FA-1F5F2D34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RADIOAKTIVNÍ ODPADY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A182D9-7B2C-16BB-8095-5BE067E39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04975"/>
            <a:ext cx="11963399" cy="4471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ČR registrujeme okolo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100 organizací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které jsou původcem radioaktivních odpadů.</a:t>
            </a:r>
          </a:p>
          <a:p>
            <a:pPr lvl="1">
              <a:lnSpc>
                <a:spcPct val="15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Všichni původci radioaktivních odpadů odvádí finanční prostředky na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jaderný účet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lnSpc>
                <a:spcPct val="150000"/>
              </a:lnSpc>
            </a:pP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Ministerstvo financí ČR spravuje jaderný účet u České národní banky.</a:t>
            </a:r>
          </a:p>
          <a:p>
            <a:pPr lvl="2">
              <a:lnSpc>
                <a:spcPct val="150000"/>
              </a:lnSpc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Nízko a středněaktivní odpady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je možné trvale uložit v současných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povrchových úložištích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Bratrství, Dukovany, Richard + 1 uzavřené úložiště Hostim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/>
              <a:t>Pro </a:t>
            </a:r>
            <a:r>
              <a:rPr lang="cs-CZ" sz="1800" b="1" dirty="0"/>
              <a:t>vysokoaktivní odpady a vyhořelé jaderné palivo </a:t>
            </a:r>
            <a:r>
              <a:rPr lang="cs-CZ" sz="1800" dirty="0"/>
              <a:t>je připravováno jako finální řešení tzv. </a:t>
            </a:r>
            <a:r>
              <a:rPr lang="cs-CZ" sz="1800" b="1" dirty="0"/>
              <a:t>hlubinné úložiště</a:t>
            </a:r>
            <a:r>
              <a:rPr lang="cs-CZ" sz="1800" dirty="0"/>
              <a:t>.</a:t>
            </a:r>
          </a:p>
          <a:p>
            <a:pPr lvl="1"/>
            <a:r>
              <a:rPr lang="cs-CZ" sz="1600" dirty="0"/>
              <a:t>Potenciální lokality – Březový potok, </a:t>
            </a:r>
            <a:r>
              <a:rPr lang="cs-CZ" sz="1600" dirty="0" err="1"/>
              <a:t>Janoch</a:t>
            </a:r>
            <a:r>
              <a:rPr lang="cs-CZ" sz="1600" dirty="0"/>
              <a:t>, Horka, Hrádek</a:t>
            </a:r>
          </a:p>
          <a:p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8626D-F81F-57AC-9025-D95C78A7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A78431D-8FF9-75F0-269F-529678D4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4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3948736-824C-5125-E05A-AC4E4EAF44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760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56C065-D60C-97F2-D3EC-3605C731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50613-C723-4EB4-B54A-F08DF050D8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980005-636D-0F77-B273-366CF3A4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A05064-6E7C-3897-56AF-30EBC344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775483"/>
            <a:ext cx="9002381" cy="5763429"/>
          </a:xfrm>
          <a:prstGeom prst="rect">
            <a:avLst/>
          </a:prstGeom>
          <a:ln>
            <a:solidFill>
              <a:srgbClr val="006635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15FEDB5-48BB-75AC-664B-BED9AF1D44A9}"/>
              </a:ext>
            </a:extLst>
          </p:cNvPr>
          <p:cNvSpPr txBox="1"/>
          <p:nvPr/>
        </p:nvSpPr>
        <p:spPr>
          <a:xfrm>
            <a:off x="1509204" y="6565545"/>
            <a:ext cx="41813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397297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7FDFC-1156-0899-971A-B101985DF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 RICHARD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EB06EF-98D2-61FC-A3AA-7978B936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25CA49-2B24-0FA3-8BBC-2386FBA5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6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80422C-E7E8-15DC-13E6-6BD2723996D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C7C481-5A61-727C-E6F8-AF1CBE83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0" y="1649922"/>
            <a:ext cx="5778068" cy="36394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1BD9BD8-E0FE-A771-A02F-BF3FB914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542749"/>
            <a:ext cx="5967844" cy="408069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7EC4A1F-FD3D-16CB-5953-CF643DC13C89}"/>
              </a:ext>
            </a:extLst>
          </p:cNvPr>
          <p:cNvSpPr txBox="1"/>
          <p:nvPr/>
        </p:nvSpPr>
        <p:spPr>
          <a:xfrm>
            <a:off x="6028222" y="6623445"/>
            <a:ext cx="610339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https://www.surao.cz/stavajici-uloziste/uloziste-richard/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23D19F1-B4A1-81BC-8787-9A973E538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782" y="0"/>
            <a:ext cx="2524217" cy="25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23073-D2BB-B27A-B07B-894FB60B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 BRATRSTVÍ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DE511-AE4E-ECC5-284E-5B98B750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219F50-D867-A754-0220-EC264AD2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7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D3B2BBA-F9F1-B891-3C23-F6D33CA031F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4A4D47-D923-54CD-78A1-B809AD9D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7" y="1558031"/>
            <a:ext cx="5671453" cy="37419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8EB5087-6023-CA7C-2BA1-79730254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672" y="2747893"/>
            <a:ext cx="5881671" cy="39577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704F5E-6BA9-598E-5275-14F407BCC39E}"/>
              </a:ext>
            </a:extLst>
          </p:cNvPr>
          <p:cNvSpPr txBox="1"/>
          <p:nvPr/>
        </p:nvSpPr>
        <p:spPr>
          <a:xfrm>
            <a:off x="6095999" y="6654766"/>
            <a:ext cx="265442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Zdroj: https://www.surao.cz/stavajici-uloziste/uloziste-bratrstvi/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E0F6936-3873-9FE4-178D-769E03604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293" y="0"/>
            <a:ext cx="2687707" cy="268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3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F1B93-E935-A04B-C1E1-06A59F2B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 DUKOVANY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C08D1F-59EE-A0F7-7582-965C9390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F963-5E90-4BB7-8AF8-66F1DB15AE4B}" type="datetime1">
              <a:rPr lang="cs-CZ" smtClean="0"/>
              <a:t>13.11.2024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CCA013-E08D-FD6B-615C-D41DE0C6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6024-F53A-4C92-89B9-782D6B204E76}" type="slidenum">
              <a:rPr lang="cs-CZ" smtClean="0"/>
              <a:t>8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01128B2-C105-401A-FC7F-AC169D70545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C325564-D9B0-04A3-21FF-8B64885BD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01" y="2621132"/>
            <a:ext cx="5916816" cy="406005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F6345E1-A5D3-ECBC-7E25-1909435E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2" y="1596499"/>
            <a:ext cx="5383998" cy="417398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688A72-4F76-5566-8A40-B4E23068E07B}"/>
              </a:ext>
            </a:extLst>
          </p:cNvPr>
          <p:cNvSpPr txBox="1"/>
          <p:nvPr/>
        </p:nvSpPr>
        <p:spPr>
          <a:xfrm>
            <a:off x="5905449" y="6671569"/>
            <a:ext cx="347934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Zdroj: https://www.surao.cz/stavajici-uloziste/uloziste-dukovany/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1BDF6B3-F9C9-6ADF-23C7-0FC3DA96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746" y="0"/>
            <a:ext cx="2617254" cy="26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D57158-4AB9-C042-DD28-B94A3BB5C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72" y="717687"/>
            <a:ext cx="11524855" cy="9777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kern="1200" dirty="0">
                <a:solidFill>
                  <a:srgbClr val="006635"/>
                </a:solidFill>
              </a:rPr>
              <a:t>			HLUBINNÉ ÚLOŽIŠTĚ</a:t>
            </a:r>
            <a:endParaRPr lang="en-US" kern="1200" dirty="0">
              <a:solidFill>
                <a:srgbClr val="006635"/>
              </a:solidFill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D0D9F6-CB35-D32F-1C78-1D51C1CC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7294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DC128A-18D9-493C-B75C-D498A73FEB65}" type="datetime1">
              <a:rPr lang="en-US"/>
              <a:pPr>
                <a:spcAft>
                  <a:spcPts val="600"/>
                </a:spcAft>
                <a:defRPr/>
              </a:pPr>
              <a:t>11/13/2024</a:t>
            </a:fld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D5679FC-6927-ED3B-B356-6047D718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22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80B6B-9141-4965-AC69-4653DE9BF0A8}" type="slidenum">
              <a:rPr lang="en-US" altLang="cs-CZ"/>
              <a:pPr>
                <a:spcAft>
                  <a:spcPts val="600"/>
                </a:spcAft>
              </a:pPr>
              <a:t>9</a:t>
            </a:fld>
            <a:endParaRPr lang="en-US" altLang="cs-CZ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810A3AB-CF5A-D41F-D835-690C1CF7D1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676524" y="152401"/>
            <a:ext cx="9260993" cy="33337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1E9281-FFEB-8D0D-BE77-48A76007FAC9}"/>
              </a:ext>
            </a:extLst>
          </p:cNvPr>
          <p:cNvSpPr txBox="1"/>
          <p:nvPr/>
        </p:nvSpPr>
        <p:spPr>
          <a:xfrm>
            <a:off x="1526891" y="5665596"/>
            <a:ext cx="9141940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cs-CZ" sz="2400" b="1" dirty="0">
                <a:solidFill>
                  <a:srgbClr val="006635"/>
                </a:solidFill>
              </a:rPr>
              <a:t>Jediné prokazatelně bezpečné a trvalé řešení </a:t>
            </a:r>
            <a:r>
              <a:rPr lang="cs-CZ" sz="2400" b="1">
                <a:solidFill>
                  <a:srgbClr val="006635"/>
                </a:solidFill>
              </a:rPr>
              <a:t>likvidace vysokoaktivních </a:t>
            </a:r>
            <a:r>
              <a:rPr lang="cs-CZ" sz="2400" b="1" dirty="0">
                <a:solidFill>
                  <a:srgbClr val="006635"/>
                </a:solidFill>
              </a:rPr>
              <a:t>odpadů a vyhořelého jaderného paliva.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0EAD33-316B-693C-ADAC-42908F73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14" y="1803951"/>
            <a:ext cx="7883372" cy="3753145"/>
          </a:xfrm>
          <a:prstGeom prst="rect">
            <a:avLst/>
          </a:prstGeom>
          <a:ln>
            <a:solidFill>
              <a:srgbClr val="006635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254D10E-BC80-11F1-8F4B-8AC0E92B23AE}"/>
              </a:ext>
            </a:extLst>
          </p:cNvPr>
          <p:cNvSpPr txBox="1"/>
          <p:nvPr/>
        </p:nvSpPr>
        <p:spPr>
          <a:xfrm>
            <a:off x="2108532" y="5519013"/>
            <a:ext cx="610339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600" dirty="0"/>
              <a:t>Zdroj: https://www.surao.cz</a:t>
            </a:r>
          </a:p>
        </p:txBody>
      </p:sp>
    </p:spTree>
    <p:extLst>
      <p:ext uri="{BB962C8B-B14F-4D97-AF65-F5344CB8AC3E}">
        <p14:creationId xmlns:p14="http://schemas.microsoft.com/office/powerpoint/2010/main" val="2486012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Surao">
      <a:dk1>
        <a:srgbClr val="000000"/>
      </a:dk1>
      <a:lt1>
        <a:srgbClr val="FFFFFF"/>
      </a:lt1>
      <a:dk2>
        <a:srgbClr val="006635"/>
      </a:dk2>
      <a:lt2>
        <a:srgbClr val="E7E6E6"/>
      </a:lt2>
      <a:accent1>
        <a:srgbClr val="80C342"/>
      </a:accent1>
      <a:accent2>
        <a:srgbClr val="5E9270"/>
      </a:accent2>
      <a:accent3>
        <a:srgbClr val="BFBFBF"/>
      </a:accent3>
      <a:accent4>
        <a:srgbClr val="B1D78A"/>
      </a:accent4>
      <a:accent5>
        <a:srgbClr val="FFBB00"/>
      </a:accent5>
      <a:accent6>
        <a:srgbClr val="BD008E"/>
      </a:accent6>
      <a:hlink>
        <a:srgbClr val="FFBB00"/>
      </a:hlink>
      <a:folHlink>
        <a:srgbClr val="80C342"/>
      </a:folHlink>
    </a:clrScheme>
    <a:fontScheme name="sura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17_10_surao_prezentace_sablona_03</Template>
  <TotalTime>7818</TotalTime>
  <Words>1545</Words>
  <Application>Microsoft Office PowerPoint</Application>
  <PresentationFormat>Širokoúhlá obrazovka</PresentationFormat>
  <Paragraphs>274</Paragraphs>
  <Slides>39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5" baseType="lpstr">
      <vt:lpstr>Arial</vt:lpstr>
      <vt:lpstr>Calibri</vt:lpstr>
      <vt:lpstr>Google Sans</vt:lpstr>
      <vt:lpstr>Open Sans</vt:lpstr>
      <vt:lpstr>Symbol</vt:lpstr>
      <vt:lpstr>Motiv Office</vt:lpstr>
      <vt:lpstr>Hlubinné úložiště v ČR + svět</vt:lpstr>
      <vt:lpstr>OBSAH</vt:lpstr>
      <vt:lpstr>SÚRAO</vt:lpstr>
      <vt:lpstr>RADIOAKTIVNÍ ODPADY</vt:lpstr>
      <vt:lpstr>Prezentace aplikace PowerPoint</vt:lpstr>
      <vt:lpstr>ÚLOŽIŠTĚ RICHARD</vt:lpstr>
      <vt:lpstr>ÚLOŽIŠTĚ BRATRSTVÍ</vt:lpstr>
      <vt:lpstr>ÚLOŽIŠTĚ DUKOVANY</vt:lpstr>
      <vt:lpstr>   HLUBINNÉ ÚLOŽIŠTĚ</vt:lpstr>
      <vt:lpstr>HLUBINNÉ ÚLOŽIŠTĚ – uložení </vt:lpstr>
      <vt:lpstr>Prezentace aplikace PowerPoint</vt:lpstr>
      <vt:lpstr>Bezpečnost hlubinného úložiště</vt:lpstr>
      <vt:lpstr>Zajištění dlouhodobé bezpečnosti Multibariérový systém</vt:lpstr>
      <vt:lpstr>Prezentace aplikace PowerPoint</vt:lpstr>
      <vt:lpstr>Prezentace aplikace PowerPoint</vt:lpstr>
      <vt:lpstr>POVRCHOVÝ AREÁL</vt:lpstr>
      <vt:lpstr>Prezentace aplikace PowerPoint</vt:lpstr>
      <vt:lpstr>PODZEMNÍ AREÁL</vt:lpstr>
      <vt:lpstr>Prezentace aplikace PowerPoint</vt:lpstr>
      <vt:lpstr>Prezentace aplikace PowerPoint</vt:lpstr>
      <vt:lpstr>Prezentace aplikace PowerPoint</vt:lpstr>
      <vt:lpstr>Prezentace aplikace PowerPoint</vt:lpstr>
      <vt:lpstr>ŽIVOTNÍ PROSTŘEDÍ - PROJEKTY</vt:lpstr>
      <vt:lpstr>UPLYNULÉ PROJEKTY ŽP</vt:lpstr>
      <vt:lpstr>UPLYNULÉ PROJEKTY ŽP</vt:lpstr>
      <vt:lpstr>Prezentace aplikace PowerPoint</vt:lpstr>
      <vt:lpstr>BIOLOGIE I                                  BIOLOGICKÝ SCREENING</vt:lpstr>
      <vt:lpstr>Prezentace aplikace PowerPoint</vt:lpstr>
      <vt:lpstr>STŘETY ZÁJMŮ BŘEZOVÝ POTOK</vt:lpstr>
      <vt:lpstr>Prezentace aplikace PowerPoint</vt:lpstr>
      <vt:lpstr>STŘETY ZÁJMŮ JANOCH</vt:lpstr>
      <vt:lpstr>Prezentace aplikace PowerPoint</vt:lpstr>
      <vt:lpstr>STŘETY ZÁJMŮ HORKA</vt:lpstr>
      <vt:lpstr>Prezentace aplikace PowerPoint</vt:lpstr>
      <vt:lpstr>STŘETY ZÁJMŮ HRÁDEK</vt:lpstr>
      <vt:lpstr>STŘETY ZÁJMŮ – HRÁDEK </vt:lpstr>
      <vt:lpstr>PLÁNOVANÉ PROJEKTY ŽP</vt:lpstr>
      <vt:lpstr>ZDROJE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Štefanová Eliška</dc:creator>
  <cp:lastModifiedBy>Štefanová Eliška</cp:lastModifiedBy>
  <cp:revision>1</cp:revision>
  <dcterms:created xsi:type="dcterms:W3CDTF">2024-10-17T10:10:51Z</dcterms:created>
  <dcterms:modified xsi:type="dcterms:W3CDTF">2024-11-13T18:32:18Z</dcterms:modified>
</cp:coreProperties>
</file>