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68799-B0DF-45BC-AD01-8EAC252CEF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E80940-885F-4EC9-9FDC-63FD6167E332}">
      <dgm:prSet/>
      <dgm:spPr/>
      <dgm:t>
        <a:bodyPr/>
        <a:lstStyle/>
        <a:p>
          <a:r>
            <a:rPr lang="cs-CZ"/>
            <a:t>„Nevěřím žádné statistice, kterou jsem sám nezfalšoval.“</a:t>
          </a:r>
          <a:endParaRPr lang="en-US"/>
        </a:p>
      </dgm:t>
    </dgm:pt>
    <dgm:pt modelId="{3A5045CB-7334-492A-A28F-8A92D2C9171F}" type="parTrans" cxnId="{87874D8C-2BBA-427D-BBA9-C2EF3174799E}">
      <dgm:prSet/>
      <dgm:spPr/>
      <dgm:t>
        <a:bodyPr/>
        <a:lstStyle/>
        <a:p>
          <a:endParaRPr lang="en-US"/>
        </a:p>
      </dgm:t>
    </dgm:pt>
    <dgm:pt modelId="{82952293-5D1D-480D-AAF8-A9ED7F7CF5F0}" type="sibTrans" cxnId="{87874D8C-2BBA-427D-BBA9-C2EF3174799E}">
      <dgm:prSet/>
      <dgm:spPr/>
      <dgm:t>
        <a:bodyPr/>
        <a:lstStyle/>
        <a:p>
          <a:endParaRPr lang="en-US"/>
        </a:p>
      </dgm:t>
    </dgm:pt>
    <dgm:pt modelId="{C8AC823A-FEEE-40A5-AF34-F99F9F0B3973}">
      <dgm:prSet/>
      <dgm:spPr/>
      <dgm:t>
        <a:bodyPr/>
        <a:lstStyle/>
        <a:p>
          <a:r>
            <a:rPr lang="cs-CZ"/>
            <a:t>Winston Churchill ?</a:t>
          </a:r>
          <a:endParaRPr lang="en-US"/>
        </a:p>
      </dgm:t>
    </dgm:pt>
    <dgm:pt modelId="{2383C0E0-7A1C-47DF-B5F6-1CDAF06CEADA}" type="parTrans" cxnId="{568496DB-32DB-47F1-83DD-BE5F8D0A5D47}">
      <dgm:prSet/>
      <dgm:spPr/>
      <dgm:t>
        <a:bodyPr/>
        <a:lstStyle/>
        <a:p>
          <a:endParaRPr lang="en-US"/>
        </a:p>
      </dgm:t>
    </dgm:pt>
    <dgm:pt modelId="{42402842-D013-4813-9DFC-16581960D5D1}" type="sibTrans" cxnId="{568496DB-32DB-47F1-83DD-BE5F8D0A5D47}">
      <dgm:prSet/>
      <dgm:spPr/>
      <dgm:t>
        <a:bodyPr/>
        <a:lstStyle/>
        <a:p>
          <a:endParaRPr lang="en-US"/>
        </a:p>
      </dgm:t>
    </dgm:pt>
    <dgm:pt modelId="{2ABB14D3-2BCC-42FE-950A-DB62F1CA389F}">
      <dgm:prSet/>
      <dgm:spPr/>
      <dgm:t>
        <a:bodyPr/>
        <a:lstStyle/>
        <a:p>
          <a:r>
            <a:rPr lang="cs-CZ"/>
            <a:t>Je málo tematických oblastí kolem nás o kterých se šíří tolik různých fám, polopravd či rovnou lží než o fotovoltaice. A to ze všech směrů.</a:t>
          </a:r>
          <a:endParaRPr lang="en-US"/>
        </a:p>
      </dgm:t>
    </dgm:pt>
    <dgm:pt modelId="{EE5BF9B8-E1E2-45CD-ADC0-0104B04BAFA0}" type="parTrans" cxnId="{61BB8ECA-C43B-4C8A-8A92-646D9904DAEB}">
      <dgm:prSet/>
      <dgm:spPr/>
      <dgm:t>
        <a:bodyPr/>
        <a:lstStyle/>
        <a:p>
          <a:endParaRPr lang="en-US"/>
        </a:p>
      </dgm:t>
    </dgm:pt>
    <dgm:pt modelId="{76A07617-2B80-4359-85ED-75751D2A9B38}" type="sibTrans" cxnId="{61BB8ECA-C43B-4C8A-8A92-646D9904DAEB}">
      <dgm:prSet/>
      <dgm:spPr/>
      <dgm:t>
        <a:bodyPr/>
        <a:lstStyle/>
        <a:p>
          <a:endParaRPr lang="en-US"/>
        </a:p>
      </dgm:t>
    </dgm:pt>
    <dgm:pt modelId="{5696AD83-E1D9-44DB-B701-664594A00316}">
      <dgm:prSet/>
      <dgm:spPr/>
      <dgm:t>
        <a:bodyPr/>
        <a:lstStyle/>
        <a:p>
          <a:r>
            <a:rPr lang="cs-CZ"/>
            <a:t>Ve svém vystoupení se budu maximálně snažit o odlišení mého vlastního názoru, názoru jiných a dat respektovaných institucí. V žádném případě se dnes nebudu snažit přinést jedinou správnou pravdu.</a:t>
          </a:r>
          <a:endParaRPr lang="en-US"/>
        </a:p>
      </dgm:t>
    </dgm:pt>
    <dgm:pt modelId="{F2B8497B-2271-4A9D-948F-C14B2D96B2FC}" type="parTrans" cxnId="{8465439F-E1CB-47A4-9BED-133F3F893BD3}">
      <dgm:prSet/>
      <dgm:spPr/>
      <dgm:t>
        <a:bodyPr/>
        <a:lstStyle/>
        <a:p>
          <a:endParaRPr lang="en-US"/>
        </a:p>
      </dgm:t>
    </dgm:pt>
    <dgm:pt modelId="{697A64F6-35E5-4AF2-8C44-64B0FA454E96}" type="sibTrans" cxnId="{8465439F-E1CB-47A4-9BED-133F3F893BD3}">
      <dgm:prSet/>
      <dgm:spPr/>
      <dgm:t>
        <a:bodyPr/>
        <a:lstStyle/>
        <a:p>
          <a:endParaRPr lang="en-US"/>
        </a:p>
      </dgm:t>
    </dgm:pt>
    <dgm:pt modelId="{A796A57A-D711-DC43-BDDF-2F00AB67765A}" type="pres">
      <dgm:prSet presAssocID="{76D68799-B0DF-45BC-AD01-8EAC252CEFB0}" presName="linear" presStyleCnt="0">
        <dgm:presLayoutVars>
          <dgm:animLvl val="lvl"/>
          <dgm:resizeHandles val="exact"/>
        </dgm:presLayoutVars>
      </dgm:prSet>
      <dgm:spPr/>
    </dgm:pt>
    <dgm:pt modelId="{2EBD2286-280D-9F46-B62E-607FB6431D5A}" type="pres">
      <dgm:prSet presAssocID="{82E80940-885F-4EC9-9FDC-63FD6167E3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D829D5-73B0-154F-8F34-9706623D1258}" type="pres">
      <dgm:prSet presAssocID="{82952293-5D1D-480D-AAF8-A9ED7F7CF5F0}" presName="spacer" presStyleCnt="0"/>
      <dgm:spPr/>
    </dgm:pt>
    <dgm:pt modelId="{0E878176-DD4E-3B4E-8E8E-D06784180AB4}" type="pres">
      <dgm:prSet presAssocID="{C8AC823A-FEEE-40A5-AF34-F99F9F0B39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929E57-9595-1348-BEB7-AB0B1B8A337C}" type="pres">
      <dgm:prSet presAssocID="{42402842-D013-4813-9DFC-16581960D5D1}" presName="spacer" presStyleCnt="0"/>
      <dgm:spPr/>
    </dgm:pt>
    <dgm:pt modelId="{8891BCC7-453F-1F49-B82C-FCCECE916161}" type="pres">
      <dgm:prSet presAssocID="{2ABB14D3-2BCC-42FE-950A-DB62F1CA38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796FCE-A088-A241-B7AB-2E3087D6097B}" type="pres">
      <dgm:prSet presAssocID="{76A07617-2B80-4359-85ED-75751D2A9B38}" presName="spacer" presStyleCnt="0"/>
      <dgm:spPr/>
    </dgm:pt>
    <dgm:pt modelId="{FBAAA16C-6F76-1741-9686-3DF632039DD6}" type="pres">
      <dgm:prSet presAssocID="{5696AD83-E1D9-44DB-B701-664594A003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47E019-47F1-524E-9A0A-C19D97FC9430}" type="presOf" srcId="{76D68799-B0DF-45BC-AD01-8EAC252CEFB0}" destId="{A796A57A-D711-DC43-BDDF-2F00AB67765A}" srcOrd="0" destOrd="0" presId="urn:microsoft.com/office/officeart/2005/8/layout/vList2"/>
    <dgm:cxn modelId="{EFB8EC6C-114B-2844-9E41-47B121529878}" type="presOf" srcId="{2ABB14D3-2BCC-42FE-950A-DB62F1CA389F}" destId="{8891BCC7-453F-1F49-B82C-FCCECE916161}" srcOrd="0" destOrd="0" presId="urn:microsoft.com/office/officeart/2005/8/layout/vList2"/>
    <dgm:cxn modelId="{66FCA173-03ED-E44C-A915-E8EAE3B78A97}" type="presOf" srcId="{C8AC823A-FEEE-40A5-AF34-F99F9F0B3973}" destId="{0E878176-DD4E-3B4E-8E8E-D06784180AB4}" srcOrd="0" destOrd="0" presId="urn:microsoft.com/office/officeart/2005/8/layout/vList2"/>
    <dgm:cxn modelId="{87874D8C-2BBA-427D-BBA9-C2EF3174799E}" srcId="{76D68799-B0DF-45BC-AD01-8EAC252CEFB0}" destId="{82E80940-885F-4EC9-9FDC-63FD6167E332}" srcOrd="0" destOrd="0" parTransId="{3A5045CB-7334-492A-A28F-8A92D2C9171F}" sibTransId="{82952293-5D1D-480D-AAF8-A9ED7F7CF5F0}"/>
    <dgm:cxn modelId="{BE791890-606D-4644-A301-1AA452E0CD3F}" type="presOf" srcId="{5696AD83-E1D9-44DB-B701-664594A00316}" destId="{FBAAA16C-6F76-1741-9686-3DF632039DD6}" srcOrd="0" destOrd="0" presId="urn:microsoft.com/office/officeart/2005/8/layout/vList2"/>
    <dgm:cxn modelId="{8465439F-E1CB-47A4-9BED-133F3F893BD3}" srcId="{76D68799-B0DF-45BC-AD01-8EAC252CEFB0}" destId="{5696AD83-E1D9-44DB-B701-664594A00316}" srcOrd="3" destOrd="0" parTransId="{F2B8497B-2271-4A9D-948F-C14B2D96B2FC}" sibTransId="{697A64F6-35E5-4AF2-8C44-64B0FA454E96}"/>
    <dgm:cxn modelId="{0A2B49C1-401B-C84D-A70A-188ABA98EBB4}" type="presOf" srcId="{82E80940-885F-4EC9-9FDC-63FD6167E332}" destId="{2EBD2286-280D-9F46-B62E-607FB6431D5A}" srcOrd="0" destOrd="0" presId="urn:microsoft.com/office/officeart/2005/8/layout/vList2"/>
    <dgm:cxn modelId="{61BB8ECA-C43B-4C8A-8A92-646D9904DAEB}" srcId="{76D68799-B0DF-45BC-AD01-8EAC252CEFB0}" destId="{2ABB14D3-2BCC-42FE-950A-DB62F1CA389F}" srcOrd="2" destOrd="0" parTransId="{EE5BF9B8-E1E2-45CD-ADC0-0104B04BAFA0}" sibTransId="{76A07617-2B80-4359-85ED-75751D2A9B38}"/>
    <dgm:cxn modelId="{568496DB-32DB-47F1-83DD-BE5F8D0A5D47}" srcId="{76D68799-B0DF-45BC-AD01-8EAC252CEFB0}" destId="{C8AC823A-FEEE-40A5-AF34-F99F9F0B3973}" srcOrd="1" destOrd="0" parTransId="{2383C0E0-7A1C-47DF-B5F6-1CDAF06CEADA}" sibTransId="{42402842-D013-4813-9DFC-16581960D5D1}"/>
    <dgm:cxn modelId="{84AE5E11-7872-6D40-B425-ED908EB84A77}" type="presParOf" srcId="{A796A57A-D711-DC43-BDDF-2F00AB67765A}" destId="{2EBD2286-280D-9F46-B62E-607FB6431D5A}" srcOrd="0" destOrd="0" presId="urn:microsoft.com/office/officeart/2005/8/layout/vList2"/>
    <dgm:cxn modelId="{9FA39ACB-E923-D648-9F98-30C287FA2352}" type="presParOf" srcId="{A796A57A-D711-DC43-BDDF-2F00AB67765A}" destId="{3FD829D5-73B0-154F-8F34-9706623D1258}" srcOrd="1" destOrd="0" presId="urn:microsoft.com/office/officeart/2005/8/layout/vList2"/>
    <dgm:cxn modelId="{4F821F21-9EF7-0E45-BB14-ECD4C5B2E082}" type="presParOf" srcId="{A796A57A-D711-DC43-BDDF-2F00AB67765A}" destId="{0E878176-DD4E-3B4E-8E8E-D06784180AB4}" srcOrd="2" destOrd="0" presId="urn:microsoft.com/office/officeart/2005/8/layout/vList2"/>
    <dgm:cxn modelId="{2FA19075-2CAF-044D-AF26-6C6EBBB79B74}" type="presParOf" srcId="{A796A57A-D711-DC43-BDDF-2F00AB67765A}" destId="{C9929E57-9595-1348-BEB7-AB0B1B8A337C}" srcOrd="3" destOrd="0" presId="urn:microsoft.com/office/officeart/2005/8/layout/vList2"/>
    <dgm:cxn modelId="{7DE964ED-F546-3947-BAB1-11F5D69382D0}" type="presParOf" srcId="{A796A57A-D711-DC43-BDDF-2F00AB67765A}" destId="{8891BCC7-453F-1F49-B82C-FCCECE916161}" srcOrd="4" destOrd="0" presId="urn:microsoft.com/office/officeart/2005/8/layout/vList2"/>
    <dgm:cxn modelId="{8816426F-4D68-4E49-A2F1-D4F0323E419A}" type="presParOf" srcId="{A796A57A-D711-DC43-BDDF-2F00AB67765A}" destId="{91796FCE-A088-A241-B7AB-2E3087D6097B}" srcOrd="5" destOrd="0" presId="urn:microsoft.com/office/officeart/2005/8/layout/vList2"/>
    <dgm:cxn modelId="{BE9F397F-228F-CF4E-8788-0025344B91F4}" type="presParOf" srcId="{A796A57A-D711-DC43-BDDF-2F00AB67765A}" destId="{FBAAA16C-6F76-1741-9686-3DF632039D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3C192-A64F-484F-8C50-AB510A61E5B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C32048-745B-45C7-B1BD-B115E33B1B29}">
      <dgm:prSet/>
      <dgm:spPr/>
      <dgm:t>
        <a:bodyPr/>
        <a:lstStyle/>
        <a:p>
          <a:r>
            <a:rPr lang="cs-CZ"/>
            <a:t>Velmi pomalý rozjezd (do 2008)</a:t>
          </a:r>
          <a:endParaRPr lang="en-US"/>
        </a:p>
      </dgm:t>
    </dgm:pt>
    <dgm:pt modelId="{39662AAB-1A1B-43D8-913A-765FF81C0146}" type="parTrans" cxnId="{47EF58BB-CD45-4C0A-8DF2-A489BAD2D6AC}">
      <dgm:prSet/>
      <dgm:spPr/>
      <dgm:t>
        <a:bodyPr/>
        <a:lstStyle/>
        <a:p>
          <a:endParaRPr lang="en-US"/>
        </a:p>
      </dgm:t>
    </dgm:pt>
    <dgm:pt modelId="{7DEC1EF3-73DE-4611-8CBD-F2B56EABAB52}" type="sibTrans" cxnId="{47EF58BB-CD45-4C0A-8DF2-A489BAD2D6AC}">
      <dgm:prSet/>
      <dgm:spPr/>
      <dgm:t>
        <a:bodyPr/>
        <a:lstStyle/>
        <a:p>
          <a:endParaRPr lang="en-US"/>
        </a:p>
      </dgm:t>
    </dgm:pt>
    <dgm:pt modelId="{1854496F-5E30-476B-95AF-56A07A37AA24}">
      <dgm:prSet/>
      <dgm:spPr/>
      <dgm:t>
        <a:bodyPr/>
        <a:lstStyle/>
        <a:p>
          <a:r>
            <a:rPr lang="cs-CZ"/>
            <a:t>Dotace pro znalé věci (2009-2010)</a:t>
          </a:r>
          <a:endParaRPr lang="en-US"/>
        </a:p>
      </dgm:t>
    </dgm:pt>
    <dgm:pt modelId="{AD617549-77C3-467A-9BC7-66B4C1DCEC23}" type="parTrans" cxnId="{EE01DE2D-C6B7-46E8-B639-88225B7DA770}">
      <dgm:prSet/>
      <dgm:spPr/>
      <dgm:t>
        <a:bodyPr/>
        <a:lstStyle/>
        <a:p>
          <a:endParaRPr lang="en-US"/>
        </a:p>
      </dgm:t>
    </dgm:pt>
    <dgm:pt modelId="{EC66CAA2-B442-48DC-80BB-62F9D16B82DF}" type="sibTrans" cxnId="{EE01DE2D-C6B7-46E8-B639-88225B7DA770}">
      <dgm:prSet/>
      <dgm:spPr/>
      <dgm:t>
        <a:bodyPr/>
        <a:lstStyle/>
        <a:p>
          <a:endParaRPr lang="en-US"/>
        </a:p>
      </dgm:t>
    </dgm:pt>
    <dgm:pt modelId="{EEC8D366-4DC0-4A47-AEBD-BD592B4B8F73}">
      <dgm:prSet/>
      <dgm:spPr/>
      <dgm:t>
        <a:bodyPr/>
        <a:lstStyle/>
        <a:p>
          <a:r>
            <a:rPr lang="cs-CZ"/>
            <a:t>Nenáviděná technologie (desátá léta 21. století)</a:t>
          </a:r>
          <a:endParaRPr lang="en-US"/>
        </a:p>
      </dgm:t>
    </dgm:pt>
    <dgm:pt modelId="{D6C65E84-C8E2-4D77-AD72-F18B311B1C66}" type="parTrans" cxnId="{C3D66BD0-EE96-40D3-9F05-941331BDF6D1}">
      <dgm:prSet/>
      <dgm:spPr/>
      <dgm:t>
        <a:bodyPr/>
        <a:lstStyle/>
        <a:p>
          <a:endParaRPr lang="en-US"/>
        </a:p>
      </dgm:t>
    </dgm:pt>
    <dgm:pt modelId="{4B288F19-67CE-4EBC-8E10-33F9DB6DB9D9}" type="sibTrans" cxnId="{C3D66BD0-EE96-40D3-9F05-941331BDF6D1}">
      <dgm:prSet/>
      <dgm:spPr/>
      <dgm:t>
        <a:bodyPr/>
        <a:lstStyle/>
        <a:p>
          <a:endParaRPr lang="en-US"/>
        </a:p>
      </dgm:t>
    </dgm:pt>
    <dgm:pt modelId="{DB6EB5EF-9AD0-4BBF-A28D-4834DE3FCE0D}">
      <dgm:prSet/>
      <dgm:spPr/>
      <dgm:t>
        <a:bodyPr/>
        <a:lstStyle/>
        <a:p>
          <a:r>
            <a:rPr lang="cs-CZ"/>
            <a:t>Boom (první polovina dvacátých let 21. století)</a:t>
          </a:r>
          <a:endParaRPr lang="en-US"/>
        </a:p>
      </dgm:t>
    </dgm:pt>
    <dgm:pt modelId="{7753464C-2A8C-4D2F-931B-3D6835C3925A}" type="parTrans" cxnId="{B88287E5-D20D-47B1-8D4A-1857A02EABD5}">
      <dgm:prSet/>
      <dgm:spPr/>
      <dgm:t>
        <a:bodyPr/>
        <a:lstStyle/>
        <a:p>
          <a:endParaRPr lang="en-US"/>
        </a:p>
      </dgm:t>
    </dgm:pt>
    <dgm:pt modelId="{5EA896E5-EC61-44A2-B877-BB70936BD2BD}" type="sibTrans" cxnId="{B88287E5-D20D-47B1-8D4A-1857A02EABD5}">
      <dgm:prSet/>
      <dgm:spPr/>
      <dgm:t>
        <a:bodyPr/>
        <a:lstStyle/>
        <a:p>
          <a:endParaRPr lang="en-US"/>
        </a:p>
      </dgm:t>
    </dgm:pt>
    <dgm:pt modelId="{0464E663-EE8B-4BA0-88FD-6D6CECFAC8CD}">
      <dgm:prSet/>
      <dgm:spPr/>
      <dgm:t>
        <a:bodyPr/>
        <a:lstStyle/>
        <a:p>
          <a:r>
            <a:rPr lang="cs-CZ"/>
            <a:t>Jak dál ? (2025 - ) </a:t>
          </a:r>
          <a:endParaRPr lang="en-US"/>
        </a:p>
      </dgm:t>
    </dgm:pt>
    <dgm:pt modelId="{4118C83B-B278-4719-B327-402DE36EFEF9}" type="parTrans" cxnId="{7B8138D5-CB1C-4184-AEF1-DE368250F2CC}">
      <dgm:prSet/>
      <dgm:spPr/>
      <dgm:t>
        <a:bodyPr/>
        <a:lstStyle/>
        <a:p>
          <a:endParaRPr lang="en-US"/>
        </a:p>
      </dgm:t>
    </dgm:pt>
    <dgm:pt modelId="{947366C5-71C2-4713-8709-01F41DB59ECC}" type="sibTrans" cxnId="{7B8138D5-CB1C-4184-AEF1-DE368250F2CC}">
      <dgm:prSet/>
      <dgm:spPr/>
      <dgm:t>
        <a:bodyPr/>
        <a:lstStyle/>
        <a:p>
          <a:endParaRPr lang="en-US"/>
        </a:p>
      </dgm:t>
    </dgm:pt>
    <dgm:pt modelId="{3E371742-59C4-F245-8CB4-76D06E436DCC}" type="pres">
      <dgm:prSet presAssocID="{3003C192-A64F-484F-8C50-AB510A61E5B0}" presName="outerComposite" presStyleCnt="0">
        <dgm:presLayoutVars>
          <dgm:chMax val="5"/>
          <dgm:dir/>
          <dgm:resizeHandles val="exact"/>
        </dgm:presLayoutVars>
      </dgm:prSet>
      <dgm:spPr/>
    </dgm:pt>
    <dgm:pt modelId="{9702BBCE-2ED3-7C4B-A185-6497A55F78CE}" type="pres">
      <dgm:prSet presAssocID="{3003C192-A64F-484F-8C50-AB510A61E5B0}" presName="dummyMaxCanvas" presStyleCnt="0">
        <dgm:presLayoutVars/>
      </dgm:prSet>
      <dgm:spPr/>
    </dgm:pt>
    <dgm:pt modelId="{5F751020-8642-0143-9DD4-EDBC004D723F}" type="pres">
      <dgm:prSet presAssocID="{3003C192-A64F-484F-8C50-AB510A61E5B0}" presName="FiveNodes_1" presStyleLbl="node1" presStyleIdx="0" presStyleCnt="5">
        <dgm:presLayoutVars>
          <dgm:bulletEnabled val="1"/>
        </dgm:presLayoutVars>
      </dgm:prSet>
      <dgm:spPr/>
    </dgm:pt>
    <dgm:pt modelId="{A11CCBB0-C943-6741-BECA-FDB5E39FFEAE}" type="pres">
      <dgm:prSet presAssocID="{3003C192-A64F-484F-8C50-AB510A61E5B0}" presName="FiveNodes_2" presStyleLbl="node1" presStyleIdx="1" presStyleCnt="5">
        <dgm:presLayoutVars>
          <dgm:bulletEnabled val="1"/>
        </dgm:presLayoutVars>
      </dgm:prSet>
      <dgm:spPr/>
    </dgm:pt>
    <dgm:pt modelId="{2C99F2A4-4767-ED49-BE46-302F877CE528}" type="pres">
      <dgm:prSet presAssocID="{3003C192-A64F-484F-8C50-AB510A61E5B0}" presName="FiveNodes_3" presStyleLbl="node1" presStyleIdx="2" presStyleCnt="5">
        <dgm:presLayoutVars>
          <dgm:bulletEnabled val="1"/>
        </dgm:presLayoutVars>
      </dgm:prSet>
      <dgm:spPr/>
    </dgm:pt>
    <dgm:pt modelId="{40FB9A69-FDBB-6349-B58A-4A918D88B947}" type="pres">
      <dgm:prSet presAssocID="{3003C192-A64F-484F-8C50-AB510A61E5B0}" presName="FiveNodes_4" presStyleLbl="node1" presStyleIdx="3" presStyleCnt="5">
        <dgm:presLayoutVars>
          <dgm:bulletEnabled val="1"/>
        </dgm:presLayoutVars>
      </dgm:prSet>
      <dgm:spPr/>
    </dgm:pt>
    <dgm:pt modelId="{5C562684-55A1-9742-BE43-B1C25D8B99F3}" type="pres">
      <dgm:prSet presAssocID="{3003C192-A64F-484F-8C50-AB510A61E5B0}" presName="FiveNodes_5" presStyleLbl="node1" presStyleIdx="4" presStyleCnt="5">
        <dgm:presLayoutVars>
          <dgm:bulletEnabled val="1"/>
        </dgm:presLayoutVars>
      </dgm:prSet>
      <dgm:spPr/>
    </dgm:pt>
    <dgm:pt modelId="{A76BBFC7-1FD5-8640-8FB1-BD7E4CC153A0}" type="pres">
      <dgm:prSet presAssocID="{3003C192-A64F-484F-8C50-AB510A61E5B0}" presName="FiveConn_1-2" presStyleLbl="fgAccFollowNode1" presStyleIdx="0" presStyleCnt="4">
        <dgm:presLayoutVars>
          <dgm:bulletEnabled val="1"/>
        </dgm:presLayoutVars>
      </dgm:prSet>
      <dgm:spPr/>
    </dgm:pt>
    <dgm:pt modelId="{EB355DDB-71E7-8D46-A285-D68E71466FE1}" type="pres">
      <dgm:prSet presAssocID="{3003C192-A64F-484F-8C50-AB510A61E5B0}" presName="FiveConn_2-3" presStyleLbl="fgAccFollowNode1" presStyleIdx="1" presStyleCnt="4">
        <dgm:presLayoutVars>
          <dgm:bulletEnabled val="1"/>
        </dgm:presLayoutVars>
      </dgm:prSet>
      <dgm:spPr/>
    </dgm:pt>
    <dgm:pt modelId="{8174F9D7-47E2-9348-A9D3-BCB958BD68BE}" type="pres">
      <dgm:prSet presAssocID="{3003C192-A64F-484F-8C50-AB510A61E5B0}" presName="FiveConn_3-4" presStyleLbl="fgAccFollowNode1" presStyleIdx="2" presStyleCnt="4">
        <dgm:presLayoutVars>
          <dgm:bulletEnabled val="1"/>
        </dgm:presLayoutVars>
      </dgm:prSet>
      <dgm:spPr/>
    </dgm:pt>
    <dgm:pt modelId="{2649AEE7-50F4-1440-8F7B-16AA3801DEE8}" type="pres">
      <dgm:prSet presAssocID="{3003C192-A64F-484F-8C50-AB510A61E5B0}" presName="FiveConn_4-5" presStyleLbl="fgAccFollowNode1" presStyleIdx="3" presStyleCnt="4">
        <dgm:presLayoutVars>
          <dgm:bulletEnabled val="1"/>
        </dgm:presLayoutVars>
      </dgm:prSet>
      <dgm:spPr/>
    </dgm:pt>
    <dgm:pt modelId="{2F6B7E80-ED63-AF4F-A87D-2B28EBED1701}" type="pres">
      <dgm:prSet presAssocID="{3003C192-A64F-484F-8C50-AB510A61E5B0}" presName="FiveNodes_1_text" presStyleLbl="node1" presStyleIdx="4" presStyleCnt="5">
        <dgm:presLayoutVars>
          <dgm:bulletEnabled val="1"/>
        </dgm:presLayoutVars>
      </dgm:prSet>
      <dgm:spPr/>
    </dgm:pt>
    <dgm:pt modelId="{179F0B15-8624-A346-9A51-F1E317A1A36A}" type="pres">
      <dgm:prSet presAssocID="{3003C192-A64F-484F-8C50-AB510A61E5B0}" presName="FiveNodes_2_text" presStyleLbl="node1" presStyleIdx="4" presStyleCnt="5">
        <dgm:presLayoutVars>
          <dgm:bulletEnabled val="1"/>
        </dgm:presLayoutVars>
      </dgm:prSet>
      <dgm:spPr/>
    </dgm:pt>
    <dgm:pt modelId="{0C534870-9B54-6B44-9CB6-A5CAF634B0DE}" type="pres">
      <dgm:prSet presAssocID="{3003C192-A64F-484F-8C50-AB510A61E5B0}" presName="FiveNodes_3_text" presStyleLbl="node1" presStyleIdx="4" presStyleCnt="5">
        <dgm:presLayoutVars>
          <dgm:bulletEnabled val="1"/>
        </dgm:presLayoutVars>
      </dgm:prSet>
      <dgm:spPr/>
    </dgm:pt>
    <dgm:pt modelId="{B27B7641-2BD6-3342-9F9C-C6B1A48A3DE7}" type="pres">
      <dgm:prSet presAssocID="{3003C192-A64F-484F-8C50-AB510A61E5B0}" presName="FiveNodes_4_text" presStyleLbl="node1" presStyleIdx="4" presStyleCnt="5">
        <dgm:presLayoutVars>
          <dgm:bulletEnabled val="1"/>
        </dgm:presLayoutVars>
      </dgm:prSet>
      <dgm:spPr/>
    </dgm:pt>
    <dgm:pt modelId="{7B279AF6-9F1C-C543-8E39-57F6293CB3BE}" type="pres">
      <dgm:prSet presAssocID="{3003C192-A64F-484F-8C50-AB510A61E5B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C2A5609-C021-8742-97DE-6969A529FCD3}" type="presOf" srcId="{3003C192-A64F-484F-8C50-AB510A61E5B0}" destId="{3E371742-59C4-F245-8CB4-76D06E436DCC}" srcOrd="0" destOrd="0" presId="urn:microsoft.com/office/officeart/2005/8/layout/vProcess5"/>
    <dgm:cxn modelId="{1CE9061C-C728-3B4C-BBD2-C0999F3504AC}" type="presOf" srcId="{1854496F-5E30-476B-95AF-56A07A37AA24}" destId="{179F0B15-8624-A346-9A51-F1E317A1A36A}" srcOrd="1" destOrd="0" presId="urn:microsoft.com/office/officeart/2005/8/layout/vProcess5"/>
    <dgm:cxn modelId="{59A07D2C-3149-2D4B-BD8D-910CC2A98180}" type="presOf" srcId="{7DEC1EF3-73DE-4611-8CBD-F2B56EABAB52}" destId="{A76BBFC7-1FD5-8640-8FB1-BD7E4CC153A0}" srcOrd="0" destOrd="0" presId="urn:microsoft.com/office/officeart/2005/8/layout/vProcess5"/>
    <dgm:cxn modelId="{EE01DE2D-C6B7-46E8-B639-88225B7DA770}" srcId="{3003C192-A64F-484F-8C50-AB510A61E5B0}" destId="{1854496F-5E30-476B-95AF-56A07A37AA24}" srcOrd="1" destOrd="0" parTransId="{AD617549-77C3-467A-9BC7-66B4C1DCEC23}" sibTransId="{EC66CAA2-B442-48DC-80BB-62F9D16B82DF}"/>
    <dgm:cxn modelId="{DCFF9C3F-E6F7-F84E-B675-25829F5F2D0F}" type="presOf" srcId="{1854496F-5E30-476B-95AF-56A07A37AA24}" destId="{A11CCBB0-C943-6741-BECA-FDB5E39FFEAE}" srcOrd="0" destOrd="0" presId="urn:microsoft.com/office/officeart/2005/8/layout/vProcess5"/>
    <dgm:cxn modelId="{D943D443-D474-E540-BF2B-1B307432AE2A}" type="presOf" srcId="{B4C32048-745B-45C7-B1BD-B115E33B1B29}" destId="{5F751020-8642-0143-9DD4-EDBC004D723F}" srcOrd="0" destOrd="0" presId="urn:microsoft.com/office/officeart/2005/8/layout/vProcess5"/>
    <dgm:cxn modelId="{8C83FF5A-C824-F444-961B-2473138242A9}" type="presOf" srcId="{5EA896E5-EC61-44A2-B877-BB70936BD2BD}" destId="{2649AEE7-50F4-1440-8F7B-16AA3801DEE8}" srcOrd="0" destOrd="0" presId="urn:microsoft.com/office/officeart/2005/8/layout/vProcess5"/>
    <dgm:cxn modelId="{E0B18C5F-4F68-4341-8037-23F115D74881}" type="presOf" srcId="{DB6EB5EF-9AD0-4BBF-A28D-4834DE3FCE0D}" destId="{40FB9A69-FDBB-6349-B58A-4A918D88B947}" srcOrd="0" destOrd="0" presId="urn:microsoft.com/office/officeart/2005/8/layout/vProcess5"/>
    <dgm:cxn modelId="{F64CCD61-D1EB-BC43-85FA-D13FA8863FF3}" type="presOf" srcId="{EEC8D366-4DC0-4A47-AEBD-BD592B4B8F73}" destId="{0C534870-9B54-6B44-9CB6-A5CAF634B0DE}" srcOrd="1" destOrd="0" presId="urn:microsoft.com/office/officeart/2005/8/layout/vProcess5"/>
    <dgm:cxn modelId="{0B719570-3FF7-3540-83BB-19B764032F2D}" type="presOf" srcId="{EEC8D366-4DC0-4A47-AEBD-BD592B4B8F73}" destId="{2C99F2A4-4767-ED49-BE46-302F877CE528}" srcOrd="0" destOrd="0" presId="urn:microsoft.com/office/officeart/2005/8/layout/vProcess5"/>
    <dgm:cxn modelId="{E1681385-6AED-F647-9A98-C6245CF408F2}" type="presOf" srcId="{0464E663-EE8B-4BA0-88FD-6D6CECFAC8CD}" destId="{7B279AF6-9F1C-C543-8E39-57F6293CB3BE}" srcOrd="1" destOrd="0" presId="urn:microsoft.com/office/officeart/2005/8/layout/vProcess5"/>
    <dgm:cxn modelId="{1B00109A-A498-2047-AB68-C7D945789CD8}" type="presOf" srcId="{0464E663-EE8B-4BA0-88FD-6D6CECFAC8CD}" destId="{5C562684-55A1-9742-BE43-B1C25D8B99F3}" srcOrd="0" destOrd="0" presId="urn:microsoft.com/office/officeart/2005/8/layout/vProcess5"/>
    <dgm:cxn modelId="{1C44F8A9-00A4-0544-89F2-97506149DBEA}" type="presOf" srcId="{4B288F19-67CE-4EBC-8E10-33F9DB6DB9D9}" destId="{8174F9D7-47E2-9348-A9D3-BCB958BD68BE}" srcOrd="0" destOrd="0" presId="urn:microsoft.com/office/officeart/2005/8/layout/vProcess5"/>
    <dgm:cxn modelId="{C06A0BAF-B9A2-D94C-8C56-359F2612C70B}" type="presOf" srcId="{DB6EB5EF-9AD0-4BBF-A28D-4834DE3FCE0D}" destId="{B27B7641-2BD6-3342-9F9C-C6B1A48A3DE7}" srcOrd="1" destOrd="0" presId="urn:microsoft.com/office/officeart/2005/8/layout/vProcess5"/>
    <dgm:cxn modelId="{47EF58BB-CD45-4C0A-8DF2-A489BAD2D6AC}" srcId="{3003C192-A64F-484F-8C50-AB510A61E5B0}" destId="{B4C32048-745B-45C7-B1BD-B115E33B1B29}" srcOrd="0" destOrd="0" parTransId="{39662AAB-1A1B-43D8-913A-765FF81C0146}" sibTransId="{7DEC1EF3-73DE-4611-8CBD-F2B56EABAB52}"/>
    <dgm:cxn modelId="{C3D66BD0-EE96-40D3-9F05-941331BDF6D1}" srcId="{3003C192-A64F-484F-8C50-AB510A61E5B0}" destId="{EEC8D366-4DC0-4A47-AEBD-BD592B4B8F73}" srcOrd="2" destOrd="0" parTransId="{D6C65E84-C8E2-4D77-AD72-F18B311B1C66}" sibTransId="{4B288F19-67CE-4EBC-8E10-33F9DB6DB9D9}"/>
    <dgm:cxn modelId="{7B8138D5-CB1C-4184-AEF1-DE368250F2CC}" srcId="{3003C192-A64F-484F-8C50-AB510A61E5B0}" destId="{0464E663-EE8B-4BA0-88FD-6D6CECFAC8CD}" srcOrd="4" destOrd="0" parTransId="{4118C83B-B278-4719-B327-402DE36EFEF9}" sibTransId="{947366C5-71C2-4713-8709-01F41DB59ECC}"/>
    <dgm:cxn modelId="{A2A29BD8-1D8B-9E4B-B10E-C9948AFC5E2F}" type="presOf" srcId="{B4C32048-745B-45C7-B1BD-B115E33B1B29}" destId="{2F6B7E80-ED63-AF4F-A87D-2B28EBED1701}" srcOrd="1" destOrd="0" presId="urn:microsoft.com/office/officeart/2005/8/layout/vProcess5"/>
    <dgm:cxn modelId="{DF98AED9-3C4B-FC4B-B3AE-DFE4A0AB7E24}" type="presOf" srcId="{EC66CAA2-B442-48DC-80BB-62F9D16B82DF}" destId="{EB355DDB-71E7-8D46-A285-D68E71466FE1}" srcOrd="0" destOrd="0" presId="urn:microsoft.com/office/officeart/2005/8/layout/vProcess5"/>
    <dgm:cxn modelId="{B88287E5-D20D-47B1-8D4A-1857A02EABD5}" srcId="{3003C192-A64F-484F-8C50-AB510A61E5B0}" destId="{DB6EB5EF-9AD0-4BBF-A28D-4834DE3FCE0D}" srcOrd="3" destOrd="0" parTransId="{7753464C-2A8C-4D2F-931B-3D6835C3925A}" sibTransId="{5EA896E5-EC61-44A2-B877-BB70936BD2BD}"/>
    <dgm:cxn modelId="{800D57A9-D56B-6141-A1B3-76BE6C747EB5}" type="presParOf" srcId="{3E371742-59C4-F245-8CB4-76D06E436DCC}" destId="{9702BBCE-2ED3-7C4B-A185-6497A55F78CE}" srcOrd="0" destOrd="0" presId="urn:microsoft.com/office/officeart/2005/8/layout/vProcess5"/>
    <dgm:cxn modelId="{1022ECF2-0B8C-204E-B39C-8A91E67F34B8}" type="presParOf" srcId="{3E371742-59C4-F245-8CB4-76D06E436DCC}" destId="{5F751020-8642-0143-9DD4-EDBC004D723F}" srcOrd="1" destOrd="0" presId="urn:microsoft.com/office/officeart/2005/8/layout/vProcess5"/>
    <dgm:cxn modelId="{250EBB6B-878D-5B41-944C-62D9BF0C5579}" type="presParOf" srcId="{3E371742-59C4-F245-8CB4-76D06E436DCC}" destId="{A11CCBB0-C943-6741-BECA-FDB5E39FFEAE}" srcOrd="2" destOrd="0" presId="urn:microsoft.com/office/officeart/2005/8/layout/vProcess5"/>
    <dgm:cxn modelId="{4BCC35FA-CC96-CB40-9287-324C94106613}" type="presParOf" srcId="{3E371742-59C4-F245-8CB4-76D06E436DCC}" destId="{2C99F2A4-4767-ED49-BE46-302F877CE528}" srcOrd="3" destOrd="0" presId="urn:microsoft.com/office/officeart/2005/8/layout/vProcess5"/>
    <dgm:cxn modelId="{360BA523-EA75-C748-8B38-12D30CBE22B0}" type="presParOf" srcId="{3E371742-59C4-F245-8CB4-76D06E436DCC}" destId="{40FB9A69-FDBB-6349-B58A-4A918D88B947}" srcOrd="4" destOrd="0" presId="urn:microsoft.com/office/officeart/2005/8/layout/vProcess5"/>
    <dgm:cxn modelId="{083F00C8-AC41-4645-AAB6-0C48176D7CDC}" type="presParOf" srcId="{3E371742-59C4-F245-8CB4-76D06E436DCC}" destId="{5C562684-55A1-9742-BE43-B1C25D8B99F3}" srcOrd="5" destOrd="0" presId="urn:microsoft.com/office/officeart/2005/8/layout/vProcess5"/>
    <dgm:cxn modelId="{EBD663EC-3515-2B4E-81E9-EE93432F9FA7}" type="presParOf" srcId="{3E371742-59C4-F245-8CB4-76D06E436DCC}" destId="{A76BBFC7-1FD5-8640-8FB1-BD7E4CC153A0}" srcOrd="6" destOrd="0" presId="urn:microsoft.com/office/officeart/2005/8/layout/vProcess5"/>
    <dgm:cxn modelId="{18208638-F043-CE4C-8FFF-099627ACA772}" type="presParOf" srcId="{3E371742-59C4-F245-8CB4-76D06E436DCC}" destId="{EB355DDB-71E7-8D46-A285-D68E71466FE1}" srcOrd="7" destOrd="0" presId="urn:microsoft.com/office/officeart/2005/8/layout/vProcess5"/>
    <dgm:cxn modelId="{0BCE5955-835C-6044-934E-97026E3AE977}" type="presParOf" srcId="{3E371742-59C4-F245-8CB4-76D06E436DCC}" destId="{8174F9D7-47E2-9348-A9D3-BCB958BD68BE}" srcOrd="8" destOrd="0" presId="urn:microsoft.com/office/officeart/2005/8/layout/vProcess5"/>
    <dgm:cxn modelId="{6CB62426-5A76-0147-8D87-0B3EFCB89B43}" type="presParOf" srcId="{3E371742-59C4-F245-8CB4-76D06E436DCC}" destId="{2649AEE7-50F4-1440-8F7B-16AA3801DEE8}" srcOrd="9" destOrd="0" presId="urn:microsoft.com/office/officeart/2005/8/layout/vProcess5"/>
    <dgm:cxn modelId="{10BA698B-D0C2-354F-B403-6027A0001449}" type="presParOf" srcId="{3E371742-59C4-F245-8CB4-76D06E436DCC}" destId="{2F6B7E80-ED63-AF4F-A87D-2B28EBED1701}" srcOrd="10" destOrd="0" presId="urn:microsoft.com/office/officeart/2005/8/layout/vProcess5"/>
    <dgm:cxn modelId="{E9C5D177-29D8-6B4E-A198-256B43185A09}" type="presParOf" srcId="{3E371742-59C4-F245-8CB4-76D06E436DCC}" destId="{179F0B15-8624-A346-9A51-F1E317A1A36A}" srcOrd="11" destOrd="0" presId="urn:microsoft.com/office/officeart/2005/8/layout/vProcess5"/>
    <dgm:cxn modelId="{5F6A16A7-D5FB-344B-A853-0E671289A3C8}" type="presParOf" srcId="{3E371742-59C4-F245-8CB4-76D06E436DCC}" destId="{0C534870-9B54-6B44-9CB6-A5CAF634B0DE}" srcOrd="12" destOrd="0" presId="urn:microsoft.com/office/officeart/2005/8/layout/vProcess5"/>
    <dgm:cxn modelId="{CD06FED8-4737-5D44-B71A-D15037502B2F}" type="presParOf" srcId="{3E371742-59C4-F245-8CB4-76D06E436DCC}" destId="{B27B7641-2BD6-3342-9F9C-C6B1A48A3DE7}" srcOrd="13" destOrd="0" presId="urn:microsoft.com/office/officeart/2005/8/layout/vProcess5"/>
    <dgm:cxn modelId="{DC432D24-D103-6F47-A055-8C2C7A73B90B}" type="presParOf" srcId="{3E371742-59C4-F245-8CB4-76D06E436DCC}" destId="{7B279AF6-9F1C-C543-8E39-57F6293CB3B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AAE44-7CF7-4964-8BE0-6CEDFD48A5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6EF40A-B229-4150-A404-2EE2740DE62A}">
      <dgm:prSet/>
      <dgm:spPr/>
      <dgm:t>
        <a:bodyPr/>
        <a:lstStyle/>
        <a:p>
          <a:r>
            <a:rPr lang="cs-CZ"/>
            <a:t>Snižování emisí</a:t>
          </a:r>
          <a:endParaRPr lang="en-US"/>
        </a:p>
      </dgm:t>
    </dgm:pt>
    <dgm:pt modelId="{8329541C-A4F2-4A55-ADF0-42D6CE9D5F14}" type="parTrans" cxnId="{E09236B9-DBD0-4DD3-9880-ABA92B5B1C6A}">
      <dgm:prSet/>
      <dgm:spPr/>
      <dgm:t>
        <a:bodyPr/>
        <a:lstStyle/>
        <a:p>
          <a:endParaRPr lang="en-US"/>
        </a:p>
      </dgm:t>
    </dgm:pt>
    <dgm:pt modelId="{222784A0-8735-4604-8728-A0DDAE7A0D1E}" type="sibTrans" cxnId="{E09236B9-DBD0-4DD3-9880-ABA92B5B1C6A}">
      <dgm:prSet/>
      <dgm:spPr/>
      <dgm:t>
        <a:bodyPr/>
        <a:lstStyle/>
        <a:p>
          <a:endParaRPr lang="en-US"/>
        </a:p>
      </dgm:t>
    </dgm:pt>
    <dgm:pt modelId="{53D09721-0F63-45F2-83BE-057744574BCA}">
      <dgm:prSet/>
      <dgm:spPr/>
      <dgm:t>
        <a:bodyPr/>
        <a:lstStyle/>
        <a:p>
          <a:r>
            <a:rPr lang="cs-CZ"/>
            <a:t>Jistou úroveň nezávislosti z hlediska výroby elektrické energie pro investora včetně finančních přínosů</a:t>
          </a:r>
          <a:endParaRPr lang="en-US"/>
        </a:p>
      </dgm:t>
    </dgm:pt>
    <dgm:pt modelId="{F8EFD6B1-1A40-45BD-996C-02AA71809328}" type="parTrans" cxnId="{833DFCF4-8F85-407C-B4D6-B1207F63D4BF}">
      <dgm:prSet/>
      <dgm:spPr/>
      <dgm:t>
        <a:bodyPr/>
        <a:lstStyle/>
        <a:p>
          <a:endParaRPr lang="en-US"/>
        </a:p>
      </dgm:t>
    </dgm:pt>
    <dgm:pt modelId="{A5AA449C-BD49-46AA-9841-3624E736905A}" type="sibTrans" cxnId="{833DFCF4-8F85-407C-B4D6-B1207F63D4BF}">
      <dgm:prSet/>
      <dgm:spPr/>
      <dgm:t>
        <a:bodyPr/>
        <a:lstStyle/>
        <a:p>
          <a:endParaRPr lang="en-US"/>
        </a:p>
      </dgm:t>
    </dgm:pt>
    <dgm:pt modelId="{A1D08D3D-0908-445C-9F8F-11D283FE3E88}">
      <dgm:prSet/>
      <dgm:spPr/>
      <dgm:t>
        <a:bodyPr/>
        <a:lstStyle/>
        <a:p>
          <a:r>
            <a:rPr lang="cs-CZ"/>
            <a:t>Možnosti využití pro nové spotřebiče / technologie</a:t>
          </a:r>
          <a:endParaRPr lang="en-US"/>
        </a:p>
      </dgm:t>
    </dgm:pt>
    <dgm:pt modelId="{8FB7D45F-A97B-413E-9241-53F50D142567}" type="parTrans" cxnId="{4A4E43F4-B016-4568-B69C-ED42F2998026}">
      <dgm:prSet/>
      <dgm:spPr/>
      <dgm:t>
        <a:bodyPr/>
        <a:lstStyle/>
        <a:p>
          <a:endParaRPr lang="en-US"/>
        </a:p>
      </dgm:t>
    </dgm:pt>
    <dgm:pt modelId="{2A35D4DF-3103-4FA0-A9E7-B15479A1AB8B}" type="sibTrans" cxnId="{4A4E43F4-B016-4568-B69C-ED42F2998026}">
      <dgm:prSet/>
      <dgm:spPr/>
      <dgm:t>
        <a:bodyPr/>
        <a:lstStyle/>
        <a:p>
          <a:endParaRPr lang="en-US"/>
        </a:p>
      </dgm:t>
    </dgm:pt>
    <dgm:pt modelId="{51CFB15E-9A23-4643-B8CD-B7B8C257C7CE}" type="pres">
      <dgm:prSet presAssocID="{1CDAAE44-7CF7-4964-8BE0-6CEDFD48A557}" presName="linear" presStyleCnt="0">
        <dgm:presLayoutVars>
          <dgm:animLvl val="lvl"/>
          <dgm:resizeHandles val="exact"/>
        </dgm:presLayoutVars>
      </dgm:prSet>
      <dgm:spPr/>
    </dgm:pt>
    <dgm:pt modelId="{B34FC66E-D524-2942-9602-953129C82717}" type="pres">
      <dgm:prSet presAssocID="{F26EF40A-B229-4150-A404-2EE2740DE6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113928-DE0F-5C48-82CA-02DB586E8DD8}" type="pres">
      <dgm:prSet presAssocID="{222784A0-8735-4604-8728-A0DDAE7A0D1E}" presName="spacer" presStyleCnt="0"/>
      <dgm:spPr/>
    </dgm:pt>
    <dgm:pt modelId="{78A4532E-40A3-6940-8B3A-2B41360B2654}" type="pres">
      <dgm:prSet presAssocID="{53D09721-0F63-45F2-83BE-057744574B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9231CB-9E77-C84D-9F02-DE55D4492BAC}" type="pres">
      <dgm:prSet presAssocID="{A5AA449C-BD49-46AA-9841-3624E736905A}" presName="spacer" presStyleCnt="0"/>
      <dgm:spPr/>
    </dgm:pt>
    <dgm:pt modelId="{48F9E5EB-B3E9-8242-989B-B79D3A25EC11}" type="pres">
      <dgm:prSet presAssocID="{A1D08D3D-0908-445C-9F8F-11D283FE3E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E7782C-D7FB-0A4B-83FD-08A315F5A64E}" type="presOf" srcId="{1CDAAE44-7CF7-4964-8BE0-6CEDFD48A557}" destId="{51CFB15E-9A23-4643-B8CD-B7B8C257C7CE}" srcOrd="0" destOrd="0" presId="urn:microsoft.com/office/officeart/2005/8/layout/vList2"/>
    <dgm:cxn modelId="{CC0D5D5D-22E2-104F-88BA-2BB17726E3B5}" type="presOf" srcId="{53D09721-0F63-45F2-83BE-057744574BCA}" destId="{78A4532E-40A3-6940-8B3A-2B41360B2654}" srcOrd="0" destOrd="0" presId="urn:microsoft.com/office/officeart/2005/8/layout/vList2"/>
    <dgm:cxn modelId="{66974593-9206-B341-8A52-08ABC1F654BB}" type="presOf" srcId="{F26EF40A-B229-4150-A404-2EE2740DE62A}" destId="{B34FC66E-D524-2942-9602-953129C82717}" srcOrd="0" destOrd="0" presId="urn:microsoft.com/office/officeart/2005/8/layout/vList2"/>
    <dgm:cxn modelId="{E09236B9-DBD0-4DD3-9880-ABA92B5B1C6A}" srcId="{1CDAAE44-7CF7-4964-8BE0-6CEDFD48A557}" destId="{F26EF40A-B229-4150-A404-2EE2740DE62A}" srcOrd="0" destOrd="0" parTransId="{8329541C-A4F2-4A55-ADF0-42D6CE9D5F14}" sibTransId="{222784A0-8735-4604-8728-A0DDAE7A0D1E}"/>
    <dgm:cxn modelId="{A75AD2CE-4C56-6243-B024-0200B0350D22}" type="presOf" srcId="{A1D08D3D-0908-445C-9F8F-11D283FE3E88}" destId="{48F9E5EB-B3E9-8242-989B-B79D3A25EC11}" srcOrd="0" destOrd="0" presId="urn:microsoft.com/office/officeart/2005/8/layout/vList2"/>
    <dgm:cxn modelId="{4A4E43F4-B016-4568-B69C-ED42F2998026}" srcId="{1CDAAE44-7CF7-4964-8BE0-6CEDFD48A557}" destId="{A1D08D3D-0908-445C-9F8F-11D283FE3E88}" srcOrd="2" destOrd="0" parTransId="{8FB7D45F-A97B-413E-9241-53F50D142567}" sibTransId="{2A35D4DF-3103-4FA0-A9E7-B15479A1AB8B}"/>
    <dgm:cxn modelId="{833DFCF4-8F85-407C-B4D6-B1207F63D4BF}" srcId="{1CDAAE44-7CF7-4964-8BE0-6CEDFD48A557}" destId="{53D09721-0F63-45F2-83BE-057744574BCA}" srcOrd="1" destOrd="0" parTransId="{F8EFD6B1-1A40-45BD-996C-02AA71809328}" sibTransId="{A5AA449C-BD49-46AA-9841-3624E736905A}"/>
    <dgm:cxn modelId="{C56FD07D-E285-3C46-AA8C-5EFFAABA7836}" type="presParOf" srcId="{51CFB15E-9A23-4643-B8CD-B7B8C257C7CE}" destId="{B34FC66E-D524-2942-9602-953129C82717}" srcOrd="0" destOrd="0" presId="urn:microsoft.com/office/officeart/2005/8/layout/vList2"/>
    <dgm:cxn modelId="{17D049E1-004A-0045-887E-54E300DCD410}" type="presParOf" srcId="{51CFB15E-9A23-4643-B8CD-B7B8C257C7CE}" destId="{6C113928-DE0F-5C48-82CA-02DB586E8DD8}" srcOrd="1" destOrd="0" presId="urn:microsoft.com/office/officeart/2005/8/layout/vList2"/>
    <dgm:cxn modelId="{A2B6B353-75C0-4244-B31F-2DA9662B8634}" type="presParOf" srcId="{51CFB15E-9A23-4643-B8CD-B7B8C257C7CE}" destId="{78A4532E-40A3-6940-8B3A-2B41360B2654}" srcOrd="2" destOrd="0" presId="urn:microsoft.com/office/officeart/2005/8/layout/vList2"/>
    <dgm:cxn modelId="{BE5549F5-BB94-DB45-A446-648CEE914519}" type="presParOf" srcId="{51CFB15E-9A23-4643-B8CD-B7B8C257C7CE}" destId="{2F9231CB-9E77-C84D-9F02-DE55D4492BAC}" srcOrd="3" destOrd="0" presId="urn:microsoft.com/office/officeart/2005/8/layout/vList2"/>
    <dgm:cxn modelId="{BCD60B24-8DA4-5F4B-9AB2-4A97DF7F14B5}" type="presParOf" srcId="{51CFB15E-9A23-4643-B8CD-B7B8C257C7CE}" destId="{48F9E5EB-B3E9-8242-989B-B79D3A25EC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D2286-280D-9F46-B62E-607FB6431D5A}">
      <dsp:nvSpPr>
        <dsp:cNvPr id="0" name=""/>
        <dsp:cNvSpPr/>
      </dsp:nvSpPr>
      <dsp:spPr>
        <a:xfrm>
          <a:off x="0" y="477665"/>
          <a:ext cx="5295778" cy="1156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„Nevěřím žádné statistice, kterou jsem sám nezfalšoval.“</a:t>
          </a:r>
          <a:endParaRPr lang="en-US" sz="1700" kern="1200"/>
        </a:p>
      </dsp:txBody>
      <dsp:txXfrm>
        <a:off x="56448" y="534113"/>
        <a:ext cx="5182882" cy="1043443"/>
      </dsp:txXfrm>
    </dsp:sp>
    <dsp:sp modelId="{0E878176-DD4E-3B4E-8E8E-D06784180AB4}">
      <dsp:nvSpPr>
        <dsp:cNvPr id="0" name=""/>
        <dsp:cNvSpPr/>
      </dsp:nvSpPr>
      <dsp:spPr>
        <a:xfrm>
          <a:off x="0" y="1682964"/>
          <a:ext cx="5295778" cy="1156339"/>
        </a:xfrm>
        <a:prstGeom prst="roundRect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Winston Churchill ?</a:t>
          </a:r>
          <a:endParaRPr lang="en-US" sz="1700" kern="1200"/>
        </a:p>
      </dsp:txBody>
      <dsp:txXfrm>
        <a:off x="56448" y="1739412"/>
        <a:ext cx="5182882" cy="1043443"/>
      </dsp:txXfrm>
    </dsp:sp>
    <dsp:sp modelId="{8891BCC7-453F-1F49-B82C-FCCECE916161}">
      <dsp:nvSpPr>
        <dsp:cNvPr id="0" name=""/>
        <dsp:cNvSpPr/>
      </dsp:nvSpPr>
      <dsp:spPr>
        <a:xfrm>
          <a:off x="0" y="2888263"/>
          <a:ext cx="5295778" cy="1156339"/>
        </a:xfrm>
        <a:prstGeom prst="roundRect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 málo tematických oblastí kolem nás o kterých se šíří tolik různých fám, polopravd či rovnou lží než o fotovoltaice. A to ze všech směrů.</a:t>
          </a:r>
          <a:endParaRPr lang="en-US" sz="1700" kern="1200"/>
        </a:p>
      </dsp:txBody>
      <dsp:txXfrm>
        <a:off x="56448" y="2944711"/>
        <a:ext cx="5182882" cy="1043443"/>
      </dsp:txXfrm>
    </dsp:sp>
    <dsp:sp modelId="{FBAAA16C-6F76-1741-9686-3DF632039DD6}">
      <dsp:nvSpPr>
        <dsp:cNvPr id="0" name=""/>
        <dsp:cNvSpPr/>
      </dsp:nvSpPr>
      <dsp:spPr>
        <a:xfrm>
          <a:off x="0" y="4093563"/>
          <a:ext cx="5295778" cy="1156339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Ve svém vystoupení se budu maximálně snažit o odlišení mého vlastního názoru, názoru jiných a dat respektovaných institucí. V žádném případě se dnes nebudu snažit přinést jedinou správnou pravdu.</a:t>
          </a:r>
          <a:endParaRPr lang="en-US" sz="1700" kern="1200"/>
        </a:p>
      </dsp:txBody>
      <dsp:txXfrm>
        <a:off x="56448" y="4150011"/>
        <a:ext cx="5182882" cy="1043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1020-8642-0143-9DD4-EDBC004D723F}">
      <dsp:nvSpPr>
        <dsp:cNvPr id="0" name=""/>
        <dsp:cNvSpPr/>
      </dsp:nvSpPr>
      <dsp:spPr>
        <a:xfrm>
          <a:off x="0" y="0"/>
          <a:ext cx="4535058" cy="957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Velmi pomalý rozjezd (do 2008)</a:t>
          </a:r>
          <a:endParaRPr lang="en-US" sz="2400" kern="1200"/>
        </a:p>
      </dsp:txBody>
      <dsp:txXfrm>
        <a:off x="28043" y="28043"/>
        <a:ext cx="3389857" cy="901377"/>
      </dsp:txXfrm>
    </dsp:sp>
    <dsp:sp modelId="{A11CCBB0-C943-6741-BECA-FDB5E39FFEAE}">
      <dsp:nvSpPr>
        <dsp:cNvPr id="0" name=""/>
        <dsp:cNvSpPr/>
      </dsp:nvSpPr>
      <dsp:spPr>
        <a:xfrm>
          <a:off x="338656" y="1090444"/>
          <a:ext cx="4535058" cy="957463"/>
        </a:xfrm>
        <a:prstGeom prst="roundRect">
          <a:avLst>
            <a:gd name="adj" fmla="val 10000"/>
          </a:avLst>
        </a:prstGeom>
        <a:solidFill>
          <a:schemeClr val="accent2">
            <a:hueOff val="663946"/>
            <a:satOff val="2284"/>
            <a:lumOff val="-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Dotace pro znalé věci (2009-2010)</a:t>
          </a:r>
          <a:endParaRPr lang="en-US" sz="2400" kern="1200"/>
        </a:p>
      </dsp:txBody>
      <dsp:txXfrm>
        <a:off x="366699" y="1118487"/>
        <a:ext cx="3517964" cy="901377"/>
      </dsp:txXfrm>
    </dsp:sp>
    <dsp:sp modelId="{2C99F2A4-4767-ED49-BE46-302F877CE528}">
      <dsp:nvSpPr>
        <dsp:cNvPr id="0" name=""/>
        <dsp:cNvSpPr/>
      </dsp:nvSpPr>
      <dsp:spPr>
        <a:xfrm>
          <a:off x="677313" y="2180888"/>
          <a:ext cx="4535058" cy="957463"/>
        </a:xfrm>
        <a:prstGeom prst="roundRect">
          <a:avLst>
            <a:gd name="adj" fmla="val 10000"/>
          </a:avLst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Nenáviděná technologie (desátá léta 21. století)</a:t>
          </a:r>
          <a:endParaRPr lang="en-US" sz="2400" kern="1200"/>
        </a:p>
      </dsp:txBody>
      <dsp:txXfrm>
        <a:off x="705356" y="2208931"/>
        <a:ext cx="3517964" cy="901377"/>
      </dsp:txXfrm>
    </dsp:sp>
    <dsp:sp modelId="{40FB9A69-FDBB-6349-B58A-4A918D88B947}">
      <dsp:nvSpPr>
        <dsp:cNvPr id="0" name=""/>
        <dsp:cNvSpPr/>
      </dsp:nvSpPr>
      <dsp:spPr>
        <a:xfrm>
          <a:off x="1015970" y="3271333"/>
          <a:ext cx="4535058" cy="957463"/>
        </a:xfrm>
        <a:prstGeom prst="roundRect">
          <a:avLst>
            <a:gd name="adj" fmla="val 10000"/>
          </a:avLst>
        </a:prstGeom>
        <a:solidFill>
          <a:schemeClr val="accent2">
            <a:hueOff val="1991838"/>
            <a:satOff val="6851"/>
            <a:lumOff val="-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Boom (první polovina dvacátých let 21. století)</a:t>
          </a:r>
          <a:endParaRPr lang="en-US" sz="2400" kern="1200"/>
        </a:p>
      </dsp:txBody>
      <dsp:txXfrm>
        <a:off x="1044013" y="3299376"/>
        <a:ext cx="3517964" cy="901377"/>
      </dsp:txXfrm>
    </dsp:sp>
    <dsp:sp modelId="{5C562684-55A1-9742-BE43-B1C25D8B99F3}">
      <dsp:nvSpPr>
        <dsp:cNvPr id="0" name=""/>
        <dsp:cNvSpPr/>
      </dsp:nvSpPr>
      <dsp:spPr>
        <a:xfrm>
          <a:off x="1354627" y="4361777"/>
          <a:ext cx="4535058" cy="957463"/>
        </a:xfrm>
        <a:prstGeom prst="roundRect">
          <a:avLst>
            <a:gd name="adj" fmla="val 10000"/>
          </a:avLst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Jak dál ? (2025 - ) </a:t>
          </a:r>
          <a:endParaRPr lang="en-US" sz="2400" kern="1200"/>
        </a:p>
      </dsp:txBody>
      <dsp:txXfrm>
        <a:off x="1382670" y="4389820"/>
        <a:ext cx="3517964" cy="901377"/>
      </dsp:txXfrm>
    </dsp:sp>
    <dsp:sp modelId="{A76BBFC7-1FD5-8640-8FB1-BD7E4CC153A0}">
      <dsp:nvSpPr>
        <dsp:cNvPr id="0" name=""/>
        <dsp:cNvSpPr/>
      </dsp:nvSpPr>
      <dsp:spPr>
        <a:xfrm>
          <a:off x="3912707" y="699480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052736" y="699480"/>
        <a:ext cx="342293" cy="468319"/>
      </dsp:txXfrm>
    </dsp:sp>
    <dsp:sp modelId="{EB355DDB-71E7-8D46-A285-D68E71466FE1}">
      <dsp:nvSpPr>
        <dsp:cNvPr id="0" name=""/>
        <dsp:cNvSpPr/>
      </dsp:nvSpPr>
      <dsp:spPr>
        <a:xfrm>
          <a:off x="4251363" y="1789924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111392"/>
            <a:satOff val="2563"/>
            <a:lumOff val="2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11392"/>
              <a:satOff val="2563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391392" y="1789924"/>
        <a:ext cx="342293" cy="468319"/>
      </dsp:txXfrm>
    </dsp:sp>
    <dsp:sp modelId="{8174F9D7-47E2-9348-A9D3-BCB958BD68BE}">
      <dsp:nvSpPr>
        <dsp:cNvPr id="0" name=""/>
        <dsp:cNvSpPr/>
      </dsp:nvSpPr>
      <dsp:spPr>
        <a:xfrm>
          <a:off x="4590020" y="2864411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22784"/>
            <a:satOff val="5126"/>
            <a:lumOff val="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22784"/>
              <a:satOff val="5126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30049" y="2864411"/>
        <a:ext cx="342293" cy="468319"/>
      </dsp:txXfrm>
    </dsp:sp>
    <dsp:sp modelId="{2649AEE7-50F4-1440-8F7B-16AA3801DEE8}">
      <dsp:nvSpPr>
        <dsp:cNvPr id="0" name=""/>
        <dsp:cNvSpPr/>
      </dsp:nvSpPr>
      <dsp:spPr>
        <a:xfrm>
          <a:off x="4928677" y="3965494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34176"/>
            <a:satOff val="7689"/>
            <a:lumOff val="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334176"/>
              <a:satOff val="7689"/>
              <a:lumOff val="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068706" y="3965494"/>
        <a:ext cx="342293" cy="468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FC66E-D524-2942-9602-953129C82717}">
      <dsp:nvSpPr>
        <dsp:cNvPr id="0" name=""/>
        <dsp:cNvSpPr/>
      </dsp:nvSpPr>
      <dsp:spPr>
        <a:xfrm>
          <a:off x="0" y="449535"/>
          <a:ext cx="5889686" cy="1421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Snižování emisí</a:t>
          </a:r>
          <a:endParaRPr lang="en-US" sz="2700" kern="1200"/>
        </a:p>
      </dsp:txBody>
      <dsp:txXfrm>
        <a:off x="69394" y="518929"/>
        <a:ext cx="5750898" cy="1282762"/>
      </dsp:txXfrm>
    </dsp:sp>
    <dsp:sp modelId="{78A4532E-40A3-6940-8B3A-2B41360B2654}">
      <dsp:nvSpPr>
        <dsp:cNvPr id="0" name=""/>
        <dsp:cNvSpPr/>
      </dsp:nvSpPr>
      <dsp:spPr>
        <a:xfrm>
          <a:off x="0" y="1948845"/>
          <a:ext cx="5889686" cy="1421550"/>
        </a:xfrm>
        <a:prstGeom prst="roundRect">
          <a:avLst/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Jistou úroveň nezávislosti z hlediska výroby elektrické energie pro investora včetně finančních přínosů</a:t>
          </a:r>
          <a:endParaRPr lang="en-US" sz="2700" kern="1200"/>
        </a:p>
      </dsp:txBody>
      <dsp:txXfrm>
        <a:off x="69394" y="2018239"/>
        <a:ext cx="5750898" cy="1282762"/>
      </dsp:txXfrm>
    </dsp:sp>
    <dsp:sp modelId="{48F9E5EB-B3E9-8242-989B-B79D3A25EC11}">
      <dsp:nvSpPr>
        <dsp:cNvPr id="0" name=""/>
        <dsp:cNvSpPr/>
      </dsp:nvSpPr>
      <dsp:spPr>
        <a:xfrm>
          <a:off x="0" y="3448155"/>
          <a:ext cx="5889686" cy="1421550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Možnosti využití pro nové spotřebiče / technologie</a:t>
          </a:r>
          <a:endParaRPr lang="en-US" sz="2700" kern="1200"/>
        </a:p>
      </dsp:txBody>
      <dsp:txXfrm>
        <a:off x="69394" y="3517549"/>
        <a:ext cx="5750898" cy="128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9074EF-75C6-40E4-B8AE-48DDDC359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5200" y="0"/>
            <a:ext cx="193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3018C7-4970-4022-A967-85B66E74F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75" y="0"/>
            <a:ext cx="12189867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02552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DCC00D-A1F4-0647-F0D0-DB19A4556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808056"/>
            <a:ext cx="6840524" cy="2098652"/>
          </a:xfrm>
        </p:spPr>
        <p:txBody>
          <a:bodyPr anchor="t">
            <a:normAutofit/>
          </a:bodyPr>
          <a:lstStyle/>
          <a:p>
            <a:r>
              <a:rPr lang="cs-CZ" sz="3200"/>
              <a:t>Energetické fórum ÚK 2024, Most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873F86-805A-7A6E-A1C6-00C8A9E4D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2906706"/>
            <a:ext cx="7000990" cy="3515034"/>
          </a:xfrm>
        </p:spPr>
        <p:txBody>
          <a:bodyPr>
            <a:normAutofit/>
          </a:bodyPr>
          <a:lstStyle/>
          <a:p>
            <a:r>
              <a:rPr lang="cs-CZ" sz="6700"/>
              <a:t>Kam směřují OZE aneb fotovoltaika kouzel zbavená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6022293D-C4C8-42FD-B956-66067C3C6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735428" y="290670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72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2D3121-6D37-AA5A-FCF0-A2322665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Klíčové otázky 4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D0BA1-C78B-0032-A37D-3369614A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sz="1800"/>
              <a:t>Z vývozce elektrické energie dovozcem</a:t>
            </a:r>
          </a:p>
          <a:p>
            <a:pPr marL="457200" indent="-457200">
              <a:buFont typeface="+mj-lt"/>
              <a:buAutoNum type="arabicPeriod" startAt="4"/>
            </a:pPr>
            <a:endParaRPr lang="cs-CZ" sz="1800"/>
          </a:p>
          <a:p>
            <a:pPr marL="457200" indent="-457200">
              <a:buFont typeface="+mj-lt"/>
              <a:buAutoNum type="arabicPeriod" startAt="4"/>
            </a:pPr>
            <a:endParaRPr lang="cs-CZ" sz="1800"/>
          </a:p>
          <a:p>
            <a:r>
              <a:rPr lang="cs-CZ" sz="1800"/>
              <a:t>Co to bude znamenat a co to bude stát, když budeme místo exportéra importérem elektrické energie?</a:t>
            </a:r>
          </a:p>
          <a:p>
            <a:r>
              <a:rPr lang="cs-CZ" sz="1800"/>
              <a:t>Bude vůbec odkud dovážet a za kolik?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lit žárovka s barevnými indikátory pozadí">
            <a:extLst>
              <a:ext uri="{FF2B5EF4-FFF2-40B4-BE49-F238E27FC236}">
                <a16:creationId xmlns:a16="http://schemas.microsoft.com/office/drawing/2014/main" id="{698C3BC9-F50C-0F01-4037-F3E84020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8" r="40864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E0A585-3BB9-75F4-6579-D339BD43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Klíčové otázky 5</a:t>
            </a:r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543C1-A198-3F87-9DF1-0A97CD39AD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294" r="19420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7340-FA86-9BD3-10A5-B261E0B6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1800"/>
              <a:t>Peníze, peníze, peníze</a:t>
            </a:r>
          </a:p>
          <a:p>
            <a:pPr marL="457200" indent="-457200">
              <a:buFont typeface="+mj-lt"/>
              <a:buAutoNum type="arabicPeriod" startAt="5"/>
            </a:pPr>
            <a:endParaRPr lang="cs-CZ" sz="1800"/>
          </a:p>
          <a:p>
            <a:pPr marL="457200" indent="-457200">
              <a:buFont typeface="+mj-lt"/>
              <a:buAutoNum type="arabicPeriod" startAt="5"/>
            </a:pPr>
            <a:endParaRPr lang="cs-CZ" sz="1800"/>
          </a:p>
          <a:p>
            <a:r>
              <a:rPr lang="cs-CZ" sz="1800"/>
              <a:t>Kolik to všechno bude stát?</a:t>
            </a:r>
          </a:p>
          <a:p>
            <a:r>
              <a:rPr lang="cs-CZ" sz="1800"/>
              <a:t>Jaká může být cena elektrické energie?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B2A16-D2AB-90E5-4FB2-761D53DD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1"/>
              <a:t>Děkuji za vaši pozornost</a:t>
            </a:r>
          </a:p>
          <a:p>
            <a:pPr marL="0" indent="0">
              <a:buNone/>
            </a:pPr>
            <a:endParaRPr lang="cs-CZ" sz="1800" b="1"/>
          </a:p>
          <a:p>
            <a:pPr marL="0" indent="0">
              <a:buNone/>
            </a:pPr>
            <a:endParaRPr lang="cs-CZ" sz="1800" b="1"/>
          </a:p>
          <a:p>
            <a:pPr marL="0" indent="0">
              <a:buNone/>
            </a:pPr>
            <a:r>
              <a:rPr lang="cs-CZ" sz="1800" b="1"/>
              <a:t>Ing. Zdeněk Lukáš, Ph.D, MBA</a:t>
            </a:r>
          </a:p>
          <a:p>
            <a:pPr marL="0" indent="0">
              <a:buNone/>
            </a:pPr>
            <a:r>
              <a:rPr lang="cs-CZ" sz="1800" b="1"/>
              <a:t>Fakulta strojního inženýrství, UJEP Ústí nad Labem</a:t>
            </a:r>
          </a:p>
          <a:p>
            <a:pPr marL="0" indent="0">
              <a:buNone/>
            </a:pPr>
            <a:r>
              <a:rPr lang="cs-CZ" sz="1800" b="1"/>
              <a:t>zdenek.lukas@ujep.cz</a:t>
            </a:r>
          </a:p>
        </p:txBody>
      </p:sp>
    </p:spTree>
    <p:extLst>
      <p:ext uri="{BB962C8B-B14F-4D97-AF65-F5344CB8AC3E}">
        <p14:creationId xmlns:p14="http://schemas.microsoft.com/office/powerpoint/2010/main" val="335530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916EC4-8842-6549-EEFC-D6E15841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Zaměření vystoupení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C3F6BFB-251B-7CD2-7F59-75E0DA1AB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91933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9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DDACF2-2603-81FF-D399-C4EBDD85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chemeClr val="bg1"/>
                </a:solidFill>
              </a:rPr>
              <a:t>Vývoj fotovoltaiky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4D21F6D7-C4C4-4E75-864C-688CA638B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830548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91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25C8A1-9CF2-ECAD-12EC-218B75E4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chemeClr val="bg1"/>
                </a:solidFill>
              </a:rPr>
              <a:t>Co nám fotovoltaika přináší?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1C24882-0101-9BF8-B9EE-F3F0A97C9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31784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450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3F14C5-D0E1-AE66-A5F2-ED79B262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cs-CZ" sz="4100"/>
              <a:t>Co nám fotovoltaika také přináší?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A55456-1078-500B-EB08-139C38F4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r>
              <a:rPr lang="cs-CZ" sz="1800"/>
              <a:t>Obtíže z hlediska řízení sítí</a:t>
            </a:r>
          </a:p>
          <a:p>
            <a:r>
              <a:rPr lang="cs-CZ" sz="1800"/>
              <a:t>Potřeba výstavby záložních zdrojů</a:t>
            </a:r>
          </a:p>
          <a:p>
            <a:r>
              <a:rPr lang="cs-CZ" sz="1800"/>
              <a:t>Využití specifických druhů surovin</a:t>
            </a:r>
          </a:p>
          <a:p>
            <a:r>
              <a:rPr lang="cs-CZ" sz="1800"/>
              <a:t>Problematickou závislost na některých zemích</a:t>
            </a:r>
          </a:p>
          <a:p>
            <a:r>
              <a:rPr lang="cs-CZ" sz="1800"/>
              <a:t>Vznik odpadů jejichž recyklace rozhodně není vyřešena</a:t>
            </a:r>
          </a:p>
        </p:txBody>
      </p:sp>
    </p:spTree>
    <p:extLst>
      <p:ext uri="{BB962C8B-B14F-4D97-AF65-F5344CB8AC3E}">
        <p14:creationId xmlns:p14="http://schemas.microsoft.com/office/powerpoint/2010/main" val="381533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F8170C-65A5-41C6-4F2C-A856B107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cs-CZ" sz="3600"/>
              <a:t>Je fotovoltaika pro každého?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CD006-2D68-C58B-D6C2-AD2992F9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69" y="647750"/>
            <a:ext cx="5850936" cy="5571066"/>
          </a:xfrm>
        </p:spPr>
        <p:txBody>
          <a:bodyPr anchor="ctr">
            <a:normAutofit/>
          </a:bodyPr>
          <a:lstStyle/>
          <a:p>
            <a:r>
              <a:rPr lang="cs-CZ" sz="1800"/>
              <a:t>Ano i ne</a:t>
            </a:r>
          </a:p>
          <a:p>
            <a:r>
              <a:rPr lang="cs-CZ" sz="1800"/>
              <a:t>Fotovoltaika musí odpovídat reálným potřebám investora</a:t>
            </a:r>
          </a:p>
        </p:txBody>
      </p:sp>
    </p:spTree>
    <p:extLst>
      <p:ext uri="{BB962C8B-B14F-4D97-AF65-F5344CB8AC3E}">
        <p14:creationId xmlns:p14="http://schemas.microsoft.com/office/powerpoint/2010/main" val="287193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74E38-F588-DFAE-3F6A-54461A1F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Klíčové otázky 1</a:t>
            </a:r>
            <a:endParaRPr lang="cs-CZ"/>
          </a:p>
        </p:txBody>
      </p:sp>
      <p:pic>
        <p:nvPicPr>
          <p:cNvPr id="5" name="Picture 4" descr="Vypnutá žárovka s osvětleným pozadím">
            <a:extLst>
              <a:ext uri="{FF2B5EF4-FFF2-40B4-BE49-F238E27FC236}">
                <a16:creationId xmlns:a16="http://schemas.microsoft.com/office/drawing/2014/main" id="{71AF089F-4A45-4363-D490-EB0E4EA4E0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63" r="30376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A1C83-311B-053F-8EC0-C47C627D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800"/>
              <a:t>Komunitní energetika</a:t>
            </a:r>
          </a:p>
          <a:p>
            <a:pPr marL="457200" indent="-457200">
              <a:buFont typeface="+mj-lt"/>
              <a:buAutoNum type="arabicPeriod"/>
            </a:pPr>
            <a:endParaRPr lang="cs-CZ" sz="1800"/>
          </a:p>
          <a:p>
            <a:pPr marL="0" indent="0">
              <a:buNone/>
            </a:pPr>
            <a:endParaRPr lang="cs-CZ" sz="1800"/>
          </a:p>
          <a:p>
            <a:r>
              <a:rPr lang="cs-CZ" sz="1800"/>
              <a:t>Jak bude nakonec nastavena komunitní energetika?</a:t>
            </a:r>
          </a:p>
          <a:p>
            <a:r>
              <a:rPr lang="cs-CZ" sz="1800"/>
              <a:t>Pro koho bude mít největší přínos?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C31EED-B02A-7B2C-E573-F90CD812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Klíčové otázky 2</a:t>
            </a:r>
            <a:endParaRPr lang="cs-CZ"/>
          </a:p>
        </p:txBody>
      </p:sp>
      <p:pic>
        <p:nvPicPr>
          <p:cNvPr id="5" name="Picture 4" descr="Pero umístěné nad řádkem podpisu">
            <a:extLst>
              <a:ext uri="{FF2B5EF4-FFF2-40B4-BE49-F238E27FC236}">
                <a16:creationId xmlns:a16="http://schemas.microsoft.com/office/drawing/2014/main" id="{23F2D430-030E-5114-0770-7D7BBC9705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417" r="3522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B0725-652E-101B-F0C1-1B23E8A5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1800"/>
              <a:t>Dotace</a:t>
            </a:r>
          </a:p>
          <a:p>
            <a:pPr marL="457200" indent="-457200">
              <a:buFont typeface="+mj-lt"/>
              <a:buAutoNum type="arabicPeriod" startAt="2"/>
            </a:pPr>
            <a:endParaRPr lang="cs-CZ" sz="1800"/>
          </a:p>
          <a:p>
            <a:pPr marL="457200" indent="-457200">
              <a:buFont typeface="+mj-lt"/>
              <a:buAutoNum type="arabicPeriod" startAt="2"/>
            </a:pPr>
            <a:endParaRPr lang="cs-CZ" sz="1800"/>
          </a:p>
          <a:p>
            <a:r>
              <a:rPr lang="cs-CZ" sz="1800"/>
              <a:t>Jak se bude vyvíjet systém dotací?</a:t>
            </a:r>
          </a:p>
          <a:p>
            <a:r>
              <a:rPr lang="cs-CZ" sz="1800"/>
              <a:t>Přímé, nepřímé, investiční, provozní…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63B639-BFA3-898F-FC56-C8FB5DBB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Klíčové otázky 3</a:t>
            </a:r>
            <a:endParaRPr lang="cs-CZ"/>
          </a:p>
        </p:txBody>
      </p:sp>
      <p:pic>
        <p:nvPicPr>
          <p:cNvPr id="5" name="Picture 4" descr="Abstraktní pozadí">
            <a:extLst>
              <a:ext uri="{FF2B5EF4-FFF2-40B4-BE49-F238E27FC236}">
                <a16:creationId xmlns:a16="http://schemas.microsoft.com/office/drawing/2014/main" id="{FA08D4E8-A817-C8A1-3987-BBCBB37B5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205" r="26734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1CFC1-4364-47A5-B5B6-9293282B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1800"/>
              <a:t>Přenosové sítě</a:t>
            </a:r>
          </a:p>
          <a:p>
            <a:pPr marL="457200" indent="-457200">
              <a:buFont typeface="+mj-lt"/>
              <a:buAutoNum type="arabicPeriod" startAt="3"/>
            </a:pPr>
            <a:endParaRPr lang="cs-CZ" sz="1800"/>
          </a:p>
          <a:p>
            <a:pPr marL="457200" indent="-457200">
              <a:buFont typeface="+mj-lt"/>
              <a:buAutoNum type="arabicPeriod" startAt="3"/>
            </a:pPr>
            <a:endParaRPr lang="cs-CZ" sz="1800"/>
          </a:p>
          <a:p>
            <a:r>
              <a:rPr lang="cs-CZ" sz="1800"/>
              <a:t>Budou připraveny přenosové sítě na produkci obnovitelných (občasných) zdrojů?</a:t>
            </a:r>
          </a:p>
          <a:p>
            <a:r>
              <a:rPr lang="cs-CZ" sz="1800"/>
              <a:t>Jak na tom budou záložní zdroje?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7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4083</TotalTime>
  <Words>348</Words>
  <Application>Microsoft Macintosh PowerPoint</Application>
  <PresentationFormat>Širokoúhlá obrazovka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MS Shell Dlg 2</vt:lpstr>
      <vt:lpstr>Wingdings</vt:lpstr>
      <vt:lpstr>Wingdings 3</vt:lpstr>
      <vt:lpstr>Madison</vt:lpstr>
      <vt:lpstr>Kam směřují OZE aneb fotovoltaika kouzel zbavená</vt:lpstr>
      <vt:lpstr>Zaměření vystoupení</vt:lpstr>
      <vt:lpstr>Vývoj fotovoltaiky</vt:lpstr>
      <vt:lpstr>Co nám fotovoltaika přináší?</vt:lpstr>
      <vt:lpstr>Co nám fotovoltaika také přináší?</vt:lpstr>
      <vt:lpstr>Je fotovoltaika pro každého?</vt:lpstr>
      <vt:lpstr>Klíčové otázky 1</vt:lpstr>
      <vt:lpstr>Klíčové otázky 2</vt:lpstr>
      <vt:lpstr>Klíčové otázky 3</vt:lpstr>
      <vt:lpstr>Klíčové otázky 4</vt:lpstr>
      <vt:lpstr>Klíčové otázky 5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zdenek.lukas@euro-institut.eu</dc:creator>
  <cp:lastModifiedBy>zdenek.lukas@euro-institut.eu</cp:lastModifiedBy>
  <cp:revision>6</cp:revision>
  <dcterms:created xsi:type="dcterms:W3CDTF">2024-10-11T09:32:45Z</dcterms:created>
  <dcterms:modified xsi:type="dcterms:W3CDTF">2024-10-14T05:35:49Z</dcterms:modified>
</cp:coreProperties>
</file>